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88" r:id="rId1"/>
  </p:sldMasterIdLst>
  <p:notesMasterIdLst>
    <p:notesMasterId r:id="rId65"/>
  </p:notesMasterIdLst>
  <p:sldIdLst>
    <p:sldId id="256" r:id="rId2"/>
    <p:sldId id="291" r:id="rId3"/>
    <p:sldId id="292" r:id="rId4"/>
    <p:sldId id="257" r:id="rId5"/>
    <p:sldId id="258" r:id="rId6"/>
    <p:sldId id="259" r:id="rId7"/>
    <p:sldId id="295" r:id="rId8"/>
    <p:sldId id="260" r:id="rId9"/>
    <p:sldId id="293" r:id="rId10"/>
    <p:sldId id="261" r:id="rId11"/>
    <p:sldId id="262" r:id="rId12"/>
    <p:sldId id="263" r:id="rId13"/>
    <p:sldId id="264" r:id="rId14"/>
    <p:sldId id="265" r:id="rId15"/>
    <p:sldId id="266" r:id="rId16"/>
    <p:sldId id="267" r:id="rId17"/>
    <p:sldId id="268" r:id="rId18"/>
    <p:sldId id="269" r:id="rId19"/>
    <p:sldId id="275" r:id="rId20"/>
    <p:sldId id="272" r:id="rId21"/>
    <p:sldId id="273" r:id="rId22"/>
    <p:sldId id="274" r:id="rId23"/>
    <p:sldId id="276" r:id="rId24"/>
    <p:sldId id="282" r:id="rId25"/>
    <p:sldId id="278" r:id="rId26"/>
    <p:sldId id="283" r:id="rId27"/>
    <p:sldId id="279" r:id="rId28"/>
    <p:sldId id="284" r:id="rId29"/>
    <p:sldId id="281" r:id="rId30"/>
    <p:sldId id="290" r:id="rId31"/>
    <p:sldId id="285" r:id="rId32"/>
    <p:sldId id="304" r:id="rId33"/>
    <p:sldId id="289" r:id="rId34"/>
    <p:sldId id="309" r:id="rId35"/>
    <p:sldId id="308" r:id="rId36"/>
    <p:sldId id="288" r:id="rId37"/>
    <p:sldId id="305" r:id="rId38"/>
    <p:sldId id="287" r:id="rId39"/>
    <p:sldId id="306" r:id="rId40"/>
    <p:sldId id="307" r:id="rId41"/>
    <p:sldId id="322" r:id="rId42"/>
    <p:sldId id="323" r:id="rId43"/>
    <p:sldId id="312" r:id="rId44"/>
    <p:sldId id="313" r:id="rId45"/>
    <p:sldId id="314" r:id="rId46"/>
    <p:sldId id="296" r:id="rId47"/>
    <p:sldId id="294" r:id="rId48"/>
    <p:sldId id="286" r:id="rId49"/>
    <p:sldId id="311" r:id="rId50"/>
    <p:sldId id="310" r:id="rId51"/>
    <p:sldId id="297" r:id="rId52"/>
    <p:sldId id="298" r:id="rId53"/>
    <p:sldId id="303" r:id="rId54"/>
    <p:sldId id="317" r:id="rId55"/>
    <p:sldId id="324" r:id="rId56"/>
    <p:sldId id="299" r:id="rId57"/>
    <p:sldId id="300" r:id="rId58"/>
    <p:sldId id="301" r:id="rId59"/>
    <p:sldId id="302" r:id="rId60"/>
    <p:sldId id="318" r:id="rId61"/>
    <p:sldId id="319" r:id="rId62"/>
    <p:sldId id="320" r:id="rId63"/>
    <p:sldId id="321" r:id="rId6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78"/>
    <p:restoredTop sz="98647" autoAdjust="0"/>
  </p:normalViewPr>
  <p:slideViewPr>
    <p:cSldViewPr snapToGrid="0" snapToObjects="1">
      <p:cViewPr>
        <p:scale>
          <a:sx n="90" d="100"/>
          <a:sy n="90" d="100"/>
        </p:scale>
        <p:origin x="-330" y="-59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ata1.xml.rels><?xml version="1.0" encoding="UTF-8" standalone="yes"?>
<Relationships xmlns="http://schemas.openxmlformats.org/package/2006/relationships"><Relationship Id="rId3" Type="http://schemas.openxmlformats.org/officeDocument/2006/relationships/slide" Target="../slides/slide58.xml"/><Relationship Id="rId7" Type="http://schemas.openxmlformats.org/officeDocument/2006/relationships/slide" Target="../slides/slide56.xml"/><Relationship Id="rId2" Type="http://schemas.openxmlformats.org/officeDocument/2006/relationships/slide" Target="../slides/slide7.xml"/><Relationship Id="rId1" Type="http://schemas.openxmlformats.org/officeDocument/2006/relationships/slide" Target="../slides/slide3.xml"/><Relationship Id="rId6" Type="http://schemas.openxmlformats.org/officeDocument/2006/relationships/slide" Target="../slides/slide51.xml"/><Relationship Id="rId5" Type="http://schemas.openxmlformats.org/officeDocument/2006/relationships/slide" Target="../slides/slide9.xml"/><Relationship Id="rId4" Type="http://schemas.openxmlformats.org/officeDocument/2006/relationships/slide" Target="../slides/slide46.xml"/></Relationships>
</file>

<file path=ppt/diagrams/_rels/data19.xml.rels><?xml version="1.0" encoding="UTF-8" standalone="yes"?>
<Relationships xmlns="http://schemas.openxmlformats.org/package/2006/relationships"><Relationship Id="rId2" Type="http://schemas.openxmlformats.org/officeDocument/2006/relationships/hyperlink" Target="http://ndltd.ncl.edu.tw/cgi-bin/gs32/gsweb.cgi/ccd=nCsYLS/webmge?switchlang=tw" TargetMode="External"/><Relationship Id="rId1" Type="http://schemas.openxmlformats.org/officeDocument/2006/relationships/hyperlink" Target="http://cloud.ncl.edu.tw/pu/index.php" TargetMode="External"/></Relationships>
</file>

<file path=ppt/diagrams/_rels/drawing19.xml.rels><?xml version="1.0" encoding="UTF-8" standalone="yes"?>
<Relationships xmlns="http://schemas.openxmlformats.org/package/2006/relationships"><Relationship Id="rId2" Type="http://schemas.openxmlformats.org/officeDocument/2006/relationships/hyperlink" Target="http://ndltd.ncl.edu.tw/cgi-bin/gs32/gsweb.cgi/ccd=nCsYLS/webmge?switchlang=tw" TargetMode="External"/><Relationship Id="rId1" Type="http://schemas.openxmlformats.org/officeDocument/2006/relationships/hyperlink" Target="http://cloud.ncl.edu.tw/pu/index.php"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5B8237-C769-4D2E-82B4-69CC40F7C5D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097235B5-8F80-4838-85D5-35D1D57AEE65}">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上傳</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準備</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BEBE4AA-6952-4CC6-8BFA-7FCE8B318100}" type="parTrans" cxnId="{B3BF8859-C191-48B9-9F37-ADCAEA71F2F3}">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B625DBF4-0A7B-4272-B074-50F394B8E513}" type="sibTrans" cxnId="{B3BF8859-C191-48B9-9F37-ADCAEA71F2F3}">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ECB0E0C7-B138-4B9C-962A-0F46E1C32904}">
      <dgm:prSet phldrT="[文字]" phldr="1" custT="1"/>
      <dgm:spPr/>
      <dgm:t>
        <a:bodyPr/>
        <a:lstStyle/>
        <a:p>
          <a:endParaRPr lang="zh-TW" altLang="en-US" sz="24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pt>
    <dgm:pt modelId="{D75A6DBC-1A7F-437D-B441-5F3FC927560A}" type="parTrans" cxnId="{7EB499AD-0261-44F8-AC82-B249ABE340E0}">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A5FBA585-CE05-4AF8-9F8B-EC8B7A60E539}" type="sibTrans" cxnId="{7EB499AD-0261-44F8-AC82-B249ABE340E0}">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A6BD3662-6AAA-4FAC-98AD-D08E7B31DFF1}">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建檔</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流程</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5360B59-0DA0-4D04-B92B-836B8C6B4128}" type="parTrans" cxnId="{374B936B-77DF-41B9-8D34-3D0842CD68B3}">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31110452-7154-43CA-A302-947B0E136925}" type="sibTrans" cxnId="{374B936B-77DF-41B9-8D34-3D0842CD68B3}">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0014EAAA-9EEB-4F22-9F75-502486DD6245}">
      <dgm:prSet phldrT="[文字]" custT="1"/>
      <dgm:spPr/>
      <dgm:t>
        <a:bodyPr/>
        <a:lstStyle/>
        <a:p>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第一步 </a:t>
          </a:r>
          <a:r>
            <a:rPr lang="en-US" altLang="zh-TW"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 備妥電子全文</a:t>
          </a:r>
          <a:endParaRPr lang="zh-TW" altLang="en-US" sz="16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50015DEB-9BA1-4C02-A2D4-7BB254E9D54F}" type="parTrans" cxnId="{0C1BD438-76B8-4126-9B41-7FD5F630C548}">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0C98CA1A-214B-40F6-9D2C-B8AAE9F51599}" type="sibTrans" cxnId="{0C1BD438-76B8-4126-9B41-7FD5F630C548}">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887264BD-A5F4-4859-8D2E-8B6D2FAE3112}">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常見</a:t>
          </a:r>
          <a:r>
            <a:rPr lang="en-US" altLang="zh-TW" sz="2400" dirty="0" smtClean="0">
              <a:latin typeface="微軟正黑體" panose="020B0604030504040204" pitchFamily="34" charset="-120"/>
              <a:ea typeface="微軟正黑體" panose="020B0604030504040204" pitchFamily="34" charset="-120"/>
            </a:rPr>
            <a:t/>
          </a:r>
          <a:br>
            <a:rPr lang="en-US" altLang="zh-TW" sz="2400" dirty="0" smtClean="0">
              <a:latin typeface="微軟正黑體" panose="020B0604030504040204" pitchFamily="34" charset="-120"/>
              <a:ea typeface="微軟正黑體" panose="020B0604030504040204" pitchFamily="34" charset="-120"/>
            </a:rPr>
          </a:br>
          <a:r>
            <a:rPr lang="zh-TW" altLang="en-US" sz="2400" dirty="0" smtClean="0">
              <a:latin typeface="微軟正黑體" panose="020B0604030504040204" pitchFamily="34" charset="-120"/>
              <a:ea typeface="微軟正黑體" panose="020B0604030504040204" pitchFamily="34" charset="-120"/>
            </a:rPr>
            <a:t>問題</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B8FD1F2F-E1DF-498B-B51D-71453B94A990}" type="parTrans" cxnId="{26BCC7AD-78B2-474D-B094-D90231AE76FE}">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16B73000-90A5-49A1-8901-34C916F587A0}" type="sibTrans" cxnId="{26BCC7AD-78B2-474D-B094-D90231AE76FE}">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66544EC5-FCF4-47B1-90C8-60162713EB25}">
      <dgm:prSet phldrT="[文字]" phldr="1" custT="1"/>
      <dgm:spPr/>
      <dgm:t>
        <a:bodyPr/>
        <a:lstStyle/>
        <a:p>
          <a:endParaRPr lang="zh-TW" altLang="en-US" sz="24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pt>
    <dgm:pt modelId="{19C82CCC-2C76-4C8E-826B-49FAFDA4B3F8}" type="parTrans" cxnId="{A3A60826-F151-46A2-BDE4-6B2C3041B7DF}">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24A9CEDD-58CB-49BE-82A0-B92080993597}" type="sibTrans" cxnId="{A3A60826-F151-46A2-BDE4-6B2C3041B7DF}">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D976AFCE-704A-4561-84DD-5DD5EF21C2C3}">
      <dgm:prSet phldrT="[文字]" custT="1"/>
      <dgm:spPr/>
      <dgm:t>
        <a:bodyPr/>
        <a:lstStyle/>
        <a:p>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第三步 </a:t>
          </a:r>
          <a:r>
            <a:rPr lang="en-US" altLang="zh-TW"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 圖書館審核</a:t>
          </a:r>
          <a:endParaRPr lang="zh-TW" altLang="en-US" sz="16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48703E45-EEB3-408A-9B2B-88032938AA61}" type="parTrans" cxnId="{DC294C01-4C5B-47EC-BE25-D804E942341F}">
      <dgm:prSet/>
      <dgm:spPr/>
      <dgm:t>
        <a:bodyPr/>
        <a:lstStyle/>
        <a:p>
          <a:endParaRPr lang="zh-TW" altLang="en-US"/>
        </a:p>
      </dgm:t>
    </dgm:pt>
    <dgm:pt modelId="{BCD1B58B-43E3-47A0-898A-295868542D07}" type="sibTrans" cxnId="{DC294C01-4C5B-47EC-BE25-D804E942341F}">
      <dgm:prSet/>
      <dgm:spPr/>
      <dgm:t>
        <a:bodyPr/>
        <a:lstStyle/>
        <a:p>
          <a:endParaRPr lang="zh-TW" altLang="en-US"/>
        </a:p>
      </dgm:t>
    </dgm:pt>
    <dgm:pt modelId="{AD51B484-B8D0-4BBC-A4F6-97DCF441AC88}">
      <dgm:prSet phldrT="[文字]" custT="1"/>
      <dgm:spPr/>
      <dgm:t>
        <a:bodyPr/>
        <a:lstStyle/>
        <a:p>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第二步 </a:t>
          </a:r>
          <a:r>
            <a:rPr lang="en-US" altLang="zh-TW"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 開始建檔</a:t>
          </a:r>
          <a:endParaRPr lang="zh-TW" altLang="en-US" sz="16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5" action="ppaction://hlinksldjump"/>
          </dgm14:cNvPr>
        </a:ext>
      </dgm:extLst>
    </dgm:pt>
    <dgm:pt modelId="{907907FF-C2A4-4805-9FBB-18873AC2A92A}" type="parTrans" cxnId="{246F6DA5-B16F-4837-BD9C-E52FE4CBC8C8}">
      <dgm:prSet/>
      <dgm:spPr/>
      <dgm:t>
        <a:bodyPr/>
        <a:lstStyle/>
        <a:p>
          <a:endParaRPr lang="zh-TW" altLang="en-US"/>
        </a:p>
      </dgm:t>
    </dgm:pt>
    <dgm:pt modelId="{AAFB2EE2-B280-4FBB-898B-500968DF264F}" type="sibTrans" cxnId="{246F6DA5-B16F-4837-BD9C-E52FE4CBC8C8}">
      <dgm:prSet/>
      <dgm:spPr/>
      <dgm:t>
        <a:bodyPr/>
        <a:lstStyle/>
        <a:p>
          <a:endParaRPr lang="zh-TW" altLang="en-US"/>
        </a:p>
      </dgm:t>
    </dgm:pt>
    <dgm:pt modelId="{0ADFC6FD-21D9-42CA-83DC-328EFDA0187B}">
      <dgm:prSet phldrT="[文字]" custT="1"/>
      <dgm:spPr/>
      <dgm:t>
        <a:bodyPr/>
        <a:lstStyle/>
        <a:p>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第四步 </a:t>
          </a:r>
          <a:r>
            <a:rPr lang="en-US" altLang="zh-TW"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 離校手續</a:t>
          </a:r>
          <a:endParaRPr lang="zh-TW" altLang="en-US" sz="16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6" action="ppaction://hlinksldjump"/>
          </dgm14:cNvPr>
        </a:ext>
      </dgm:extLst>
    </dgm:pt>
    <dgm:pt modelId="{A91CFBD1-2303-4387-9B05-51FDA509F054}" type="parTrans" cxnId="{D86C7F5F-B499-4E4F-BC43-9F08F9E2C80A}">
      <dgm:prSet/>
      <dgm:spPr/>
      <dgm:t>
        <a:bodyPr/>
        <a:lstStyle/>
        <a:p>
          <a:endParaRPr lang="zh-TW" altLang="en-US"/>
        </a:p>
      </dgm:t>
    </dgm:pt>
    <dgm:pt modelId="{8F5494AB-723F-4DD6-BE41-4FA4C278E470}" type="sibTrans" cxnId="{D86C7F5F-B499-4E4F-BC43-9F08F9E2C80A}">
      <dgm:prSet/>
      <dgm:spPr/>
      <dgm:t>
        <a:bodyPr/>
        <a:lstStyle/>
        <a:p>
          <a:endParaRPr lang="zh-TW" altLang="en-US"/>
        </a:p>
      </dgm:t>
    </dgm:pt>
    <dgm:pt modelId="{7781CD20-7FBD-4D09-A94E-26AE6997680A}">
      <dgm:prSet phldrT="[文字]" custT="1"/>
      <dgm:spPr/>
      <dgm:t>
        <a:bodyPr/>
        <a:lstStyle/>
        <a:p>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第五步 </a:t>
          </a:r>
          <a:r>
            <a:rPr lang="en-US" altLang="zh-TW"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dirty="0" smtClean="0">
              <a:solidFill>
                <a:schemeClr val="tx2">
                  <a:lumMod val="75000"/>
                  <a:lumOff val="25000"/>
                </a:schemeClr>
              </a:solidFill>
              <a:latin typeface="微軟正黑體" panose="020B0604030504040204" pitchFamily="34" charset="-120"/>
              <a:ea typeface="微軟正黑體" panose="020B0604030504040204" pitchFamily="34" charset="-120"/>
            </a:rPr>
            <a:t> 完成</a:t>
          </a:r>
          <a:endParaRPr lang="zh-TW" altLang="en-US" sz="1600" dirty="0">
            <a:solidFill>
              <a:schemeClr val="tx2">
                <a:lumMod val="75000"/>
                <a:lumOff val="25000"/>
              </a:schemeClr>
            </a:solidFill>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7" action="ppaction://hlinksldjump"/>
          </dgm14:cNvPr>
        </a:ext>
      </dgm:extLst>
    </dgm:pt>
    <dgm:pt modelId="{699305D4-6822-4E9F-BF4C-118586AA6137}" type="parTrans" cxnId="{BC475FB0-5E17-4575-939D-1401001BD519}">
      <dgm:prSet/>
      <dgm:spPr/>
      <dgm:t>
        <a:bodyPr/>
        <a:lstStyle/>
        <a:p>
          <a:endParaRPr lang="zh-TW" altLang="en-US"/>
        </a:p>
      </dgm:t>
    </dgm:pt>
    <dgm:pt modelId="{694605D9-DABE-44DB-AAEB-EDB73ED3816B}" type="sibTrans" cxnId="{BC475FB0-5E17-4575-939D-1401001BD519}">
      <dgm:prSet/>
      <dgm:spPr/>
      <dgm:t>
        <a:bodyPr/>
        <a:lstStyle/>
        <a:p>
          <a:endParaRPr lang="zh-TW" altLang="en-US"/>
        </a:p>
      </dgm:t>
    </dgm:pt>
    <dgm:pt modelId="{49C3AC3F-46DF-45D1-9828-DE465F7E2337}" type="pres">
      <dgm:prSet presAssocID="{1F5B8237-C769-4D2E-82B4-69CC40F7C5D6}" presName="vert0" presStyleCnt="0">
        <dgm:presLayoutVars>
          <dgm:dir/>
          <dgm:animOne val="branch"/>
          <dgm:animLvl val="lvl"/>
        </dgm:presLayoutVars>
      </dgm:prSet>
      <dgm:spPr/>
      <dgm:t>
        <a:bodyPr/>
        <a:lstStyle/>
        <a:p>
          <a:endParaRPr lang="zh-TW" altLang="en-US"/>
        </a:p>
      </dgm:t>
    </dgm:pt>
    <dgm:pt modelId="{5A8D174C-339B-4C70-BAD8-7E524739743A}" type="pres">
      <dgm:prSet presAssocID="{097235B5-8F80-4838-85D5-35D1D57AEE65}" presName="thickLine" presStyleLbl="alignNode1" presStyleIdx="0" presStyleCnt="3"/>
      <dgm:spPr/>
    </dgm:pt>
    <dgm:pt modelId="{57361762-12B9-4ECD-A0D1-55250D7783DD}" type="pres">
      <dgm:prSet presAssocID="{097235B5-8F80-4838-85D5-35D1D57AEE65}" presName="horz1" presStyleCnt="0"/>
      <dgm:spPr/>
    </dgm:pt>
    <dgm:pt modelId="{9B54488A-E00E-4D8A-B833-F6D1C2870DFA}" type="pres">
      <dgm:prSet presAssocID="{097235B5-8F80-4838-85D5-35D1D57AEE65}" presName="tx1" presStyleLbl="revTx" presStyleIdx="0" presStyleCnt="10"/>
      <dgm:spPr/>
      <dgm:t>
        <a:bodyPr/>
        <a:lstStyle/>
        <a:p>
          <a:endParaRPr lang="zh-TW" altLang="en-US"/>
        </a:p>
      </dgm:t>
    </dgm:pt>
    <dgm:pt modelId="{B0A61527-F2DA-4EB1-B19E-439A5867B9BA}" type="pres">
      <dgm:prSet presAssocID="{097235B5-8F80-4838-85D5-35D1D57AEE65}" presName="vert1" presStyleCnt="0"/>
      <dgm:spPr/>
    </dgm:pt>
    <dgm:pt modelId="{D5EEA16D-8749-41E8-8988-1FDA1D23FCC2}" type="pres">
      <dgm:prSet presAssocID="{ECB0E0C7-B138-4B9C-962A-0F46E1C32904}" presName="vertSpace2a" presStyleCnt="0"/>
      <dgm:spPr/>
    </dgm:pt>
    <dgm:pt modelId="{035557EF-B4FB-4BA6-9E6C-37C8E7231D28}" type="pres">
      <dgm:prSet presAssocID="{ECB0E0C7-B138-4B9C-962A-0F46E1C32904}" presName="horz2" presStyleCnt="0"/>
      <dgm:spPr/>
    </dgm:pt>
    <dgm:pt modelId="{09DF0B6D-87CD-476E-A3AE-A2E1C77E19D1}" type="pres">
      <dgm:prSet presAssocID="{ECB0E0C7-B138-4B9C-962A-0F46E1C32904}" presName="horzSpace2" presStyleCnt="0"/>
      <dgm:spPr/>
    </dgm:pt>
    <dgm:pt modelId="{EB3F271C-C114-4439-86D3-CFC08E9474EE}" type="pres">
      <dgm:prSet presAssocID="{ECB0E0C7-B138-4B9C-962A-0F46E1C32904}" presName="tx2" presStyleLbl="revTx" presStyleIdx="1" presStyleCnt="10"/>
      <dgm:spPr/>
      <dgm:t>
        <a:bodyPr/>
        <a:lstStyle/>
        <a:p>
          <a:endParaRPr lang="zh-TW" altLang="en-US"/>
        </a:p>
      </dgm:t>
    </dgm:pt>
    <dgm:pt modelId="{8D749CB7-5F71-4911-8AFA-04FC6C339F28}" type="pres">
      <dgm:prSet presAssocID="{ECB0E0C7-B138-4B9C-962A-0F46E1C32904}" presName="vert2" presStyleCnt="0"/>
      <dgm:spPr/>
    </dgm:pt>
    <dgm:pt modelId="{9BDA63DC-67AB-48E3-971F-84C6EE0A1CAB}" type="pres">
      <dgm:prSet presAssocID="{ECB0E0C7-B138-4B9C-962A-0F46E1C32904}" presName="thinLine2b" presStyleLbl="callout" presStyleIdx="0" presStyleCnt="7" custLinFactY="30960" custLinFactNeighborY="100000"/>
      <dgm:spPr/>
    </dgm:pt>
    <dgm:pt modelId="{914ABB70-E228-400D-AF7C-6063F91CF751}" type="pres">
      <dgm:prSet presAssocID="{ECB0E0C7-B138-4B9C-962A-0F46E1C32904}" presName="vertSpace2b" presStyleCnt="0"/>
      <dgm:spPr/>
    </dgm:pt>
    <dgm:pt modelId="{3A73F72A-B07F-44CD-8805-AC9C60C2EF02}" type="pres">
      <dgm:prSet presAssocID="{A6BD3662-6AAA-4FAC-98AD-D08E7B31DFF1}" presName="thickLine" presStyleLbl="alignNode1" presStyleIdx="1" presStyleCnt="3"/>
      <dgm:spPr/>
    </dgm:pt>
    <dgm:pt modelId="{095A1191-1703-4ACA-8C3D-E69716DF87DE}" type="pres">
      <dgm:prSet presAssocID="{A6BD3662-6AAA-4FAC-98AD-D08E7B31DFF1}" presName="horz1" presStyleCnt="0"/>
      <dgm:spPr/>
    </dgm:pt>
    <dgm:pt modelId="{550BC84C-37E9-4F3A-987F-469C4154C45A}" type="pres">
      <dgm:prSet presAssocID="{A6BD3662-6AAA-4FAC-98AD-D08E7B31DFF1}" presName="tx1" presStyleLbl="revTx" presStyleIdx="2" presStyleCnt="10"/>
      <dgm:spPr/>
      <dgm:t>
        <a:bodyPr/>
        <a:lstStyle/>
        <a:p>
          <a:endParaRPr lang="zh-TW" altLang="en-US"/>
        </a:p>
      </dgm:t>
    </dgm:pt>
    <dgm:pt modelId="{9E16775C-10E3-41D7-B61F-91C3BD562B7D}" type="pres">
      <dgm:prSet presAssocID="{A6BD3662-6AAA-4FAC-98AD-D08E7B31DFF1}" presName="vert1" presStyleCnt="0"/>
      <dgm:spPr/>
    </dgm:pt>
    <dgm:pt modelId="{B974921C-FD35-43AA-9709-324FFE0DBF83}" type="pres">
      <dgm:prSet presAssocID="{0014EAAA-9EEB-4F22-9F75-502486DD6245}" presName="vertSpace2a" presStyleCnt="0"/>
      <dgm:spPr/>
    </dgm:pt>
    <dgm:pt modelId="{155B8E35-0511-4F65-8298-56401CC46108}" type="pres">
      <dgm:prSet presAssocID="{0014EAAA-9EEB-4F22-9F75-502486DD6245}" presName="horz2" presStyleCnt="0"/>
      <dgm:spPr/>
    </dgm:pt>
    <dgm:pt modelId="{E8544413-B552-4CE2-848F-F23EFE7BCBCA}" type="pres">
      <dgm:prSet presAssocID="{0014EAAA-9EEB-4F22-9F75-502486DD6245}" presName="horzSpace2" presStyleCnt="0"/>
      <dgm:spPr/>
    </dgm:pt>
    <dgm:pt modelId="{BF2FC25B-0D8F-4C63-B446-AC33BFE1A652}" type="pres">
      <dgm:prSet presAssocID="{0014EAAA-9EEB-4F22-9F75-502486DD6245}" presName="tx2" presStyleLbl="revTx" presStyleIdx="3" presStyleCnt="10"/>
      <dgm:spPr/>
      <dgm:t>
        <a:bodyPr/>
        <a:lstStyle/>
        <a:p>
          <a:endParaRPr lang="zh-TW" altLang="en-US"/>
        </a:p>
      </dgm:t>
    </dgm:pt>
    <dgm:pt modelId="{9D58F6CC-D0F2-40B0-B6C0-1C4E851F0A33}" type="pres">
      <dgm:prSet presAssocID="{0014EAAA-9EEB-4F22-9F75-502486DD6245}" presName="vert2" presStyleCnt="0"/>
      <dgm:spPr/>
    </dgm:pt>
    <dgm:pt modelId="{91420735-7199-4826-A4FB-E2ED6FF1F9F3}" type="pres">
      <dgm:prSet presAssocID="{0014EAAA-9EEB-4F22-9F75-502486DD6245}" presName="thinLine2b" presStyleLbl="callout" presStyleIdx="1" presStyleCnt="7"/>
      <dgm:spPr/>
    </dgm:pt>
    <dgm:pt modelId="{C66B7CA3-420D-435F-9F60-FDFAC123782C}" type="pres">
      <dgm:prSet presAssocID="{0014EAAA-9EEB-4F22-9F75-502486DD6245}" presName="vertSpace2b" presStyleCnt="0"/>
      <dgm:spPr/>
    </dgm:pt>
    <dgm:pt modelId="{EC57A614-29AB-491A-A863-F9680FC4BBCF}" type="pres">
      <dgm:prSet presAssocID="{AD51B484-B8D0-4BBC-A4F6-97DCF441AC88}" presName="horz2" presStyleCnt="0"/>
      <dgm:spPr/>
    </dgm:pt>
    <dgm:pt modelId="{31B077FD-369D-40B0-9F68-F5964CE33496}" type="pres">
      <dgm:prSet presAssocID="{AD51B484-B8D0-4BBC-A4F6-97DCF441AC88}" presName="horzSpace2" presStyleCnt="0"/>
      <dgm:spPr/>
    </dgm:pt>
    <dgm:pt modelId="{54C3F44D-0448-4CBD-A36D-4B3BCE0A751E}" type="pres">
      <dgm:prSet presAssocID="{AD51B484-B8D0-4BBC-A4F6-97DCF441AC88}" presName="tx2" presStyleLbl="revTx" presStyleIdx="4" presStyleCnt="10"/>
      <dgm:spPr/>
      <dgm:t>
        <a:bodyPr/>
        <a:lstStyle/>
        <a:p>
          <a:endParaRPr lang="zh-TW" altLang="en-US"/>
        </a:p>
      </dgm:t>
    </dgm:pt>
    <dgm:pt modelId="{C90B3622-9454-4DCD-9750-32910D476102}" type="pres">
      <dgm:prSet presAssocID="{AD51B484-B8D0-4BBC-A4F6-97DCF441AC88}" presName="vert2" presStyleCnt="0"/>
      <dgm:spPr/>
    </dgm:pt>
    <dgm:pt modelId="{E39F2370-D1D4-4C71-BE09-49EB2845BD04}" type="pres">
      <dgm:prSet presAssocID="{AD51B484-B8D0-4BBC-A4F6-97DCF441AC88}" presName="thinLine2b" presStyleLbl="callout" presStyleIdx="2" presStyleCnt="7"/>
      <dgm:spPr/>
    </dgm:pt>
    <dgm:pt modelId="{8CBB133C-AF39-424D-B2CF-47F291DA30DF}" type="pres">
      <dgm:prSet presAssocID="{AD51B484-B8D0-4BBC-A4F6-97DCF441AC88}" presName="vertSpace2b" presStyleCnt="0"/>
      <dgm:spPr/>
    </dgm:pt>
    <dgm:pt modelId="{C6A5864B-D450-4D0D-86A7-A2E8226F4F36}" type="pres">
      <dgm:prSet presAssocID="{D976AFCE-704A-4561-84DD-5DD5EF21C2C3}" presName="horz2" presStyleCnt="0"/>
      <dgm:spPr/>
    </dgm:pt>
    <dgm:pt modelId="{BDBADBB4-4C4E-4A85-89CA-31A3C13F95E1}" type="pres">
      <dgm:prSet presAssocID="{D976AFCE-704A-4561-84DD-5DD5EF21C2C3}" presName="horzSpace2" presStyleCnt="0"/>
      <dgm:spPr/>
    </dgm:pt>
    <dgm:pt modelId="{CAAE8B69-F26E-49DC-8E07-19887FBE4830}" type="pres">
      <dgm:prSet presAssocID="{D976AFCE-704A-4561-84DD-5DD5EF21C2C3}" presName="tx2" presStyleLbl="revTx" presStyleIdx="5" presStyleCnt="10"/>
      <dgm:spPr/>
      <dgm:t>
        <a:bodyPr/>
        <a:lstStyle/>
        <a:p>
          <a:endParaRPr lang="zh-TW" altLang="en-US"/>
        </a:p>
      </dgm:t>
    </dgm:pt>
    <dgm:pt modelId="{BE0F8490-C094-4625-A2F3-F521C0848B5C}" type="pres">
      <dgm:prSet presAssocID="{D976AFCE-704A-4561-84DD-5DD5EF21C2C3}" presName="vert2" presStyleCnt="0"/>
      <dgm:spPr/>
    </dgm:pt>
    <dgm:pt modelId="{CC7FB799-780C-4754-B9F1-387EE568157A}" type="pres">
      <dgm:prSet presAssocID="{D976AFCE-704A-4561-84DD-5DD5EF21C2C3}" presName="thinLine2b" presStyleLbl="callout" presStyleIdx="3" presStyleCnt="7"/>
      <dgm:spPr/>
    </dgm:pt>
    <dgm:pt modelId="{23ECF283-292A-4BDD-BAD1-C05895BB8014}" type="pres">
      <dgm:prSet presAssocID="{D976AFCE-704A-4561-84DD-5DD5EF21C2C3}" presName="vertSpace2b" presStyleCnt="0"/>
      <dgm:spPr/>
    </dgm:pt>
    <dgm:pt modelId="{BFD6F538-1EDF-401A-BAA4-3BBA62CF62D7}" type="pres">
      <dgm:prSet presAssocID="{0ADFC6FD-21D9-42CA-83DC-328EFDA0187B}" presName="horz2" presStyleCnt="0"/>
      <dgm:spPr/>
    </dgm:pt>
    <dgm:pt modelId="{65D33630-979E-46A0-9CEB-570029BEE425}" type="pres">
      <dgm:prSet presAssocID="{0ADFC6FD-21D9-42CA-83DC-328EFDA0187B}" presName="horzSpace2" presStyleCnt="0"/>
      <dgm:spPr/>
    </dgm:pt>
    <dgm:pt modelId="{93A7F56C-7675-4B58-AB6A-A8054B3C2BEC}" type="pres">
      <dgm:prSet presAssocID="{0ADFC6FD-21D9-42CA-83DC-328EFDA0187B}" presName="tx2" presStyleLbl="revTx" presStyleIdx="6" presStyleCnt="10"/>
      <dgm:spPr/>
      <dgm:t>
        <a:bodyPr/>
        <a:lstStyle/>
        <a:p>
          <a:endParaRPr lang="zh-TW" altLang="en-US"/>
        </a:p>
      </dgm:t>
    </dgm:pt>
    <dgm:pt modelId="{7FBB3BDC-07D5-45C8-91FB-3BB30F143AA9}" type="pres">
      <dgm:prSet presAssocID="{0ADFC6FD-21D9-42CA-83DC-328EFDA0187B}" presName="vert2" presStyleCnt="0"/>
      <dgm:spPr/>
    </dgm:pt>
    <dgm:pt modelId="{1C8D44CD-8741-4583-B813-1F85A8672A97}" type="pres">
      <dgm:prSet presAssocID="{0ADFC6FD-21D9-42CA-83DC-328EFDA0187B}" presName="thinLine2b" presStyleLbl="callout" presStyleIdx="4" presStyleCnt="7"/>
      <dgm:spPr/>
    </dgm:pt>
    <dgm:pt modelId="{7415E5DC-008B-4B7B-8CF4-44FAD246A7E2}" type="pres">
      <dgm:prSet presAssocID="{0ADFC6FD-21D9-42CA-83DC-328EFDA0187B}" presName="vertSpace2b" presStyleCnt="0"/>
      <dgm:spPr/>
    </dgm:pt>
    <dgm:pt modelId="{A5F27076-90AA-4F60-94D9-FB5870180B06}" type="pres">
      <dgm:prSet presAssocID="{7781CD20-7FBD-4D09-A94E-26AE6997680A}" presName="horz2" presStyleCnt="0"/>
      <dgm:spPr/>
    </dgm:pt>
    <dgm:pt modelId="{8FC718D3-0691-4A3F-9688-99C3296B7F2E}" type="pres">
      <dgm:prSet presAssocID="{7781CD20-7FBD-4D09-A94E-26AE6997680A}" presName="horzSpace2" presStyleCnt="0"/>
      <dgm:spPr/>
    </dgm:pt>
    <dgm:pt modelId="{3A5DD16F-CDED-4069-BC6D-794842175BC1}" type="pres">
      <dgm:prSet presAssocID="{7781CD20-7FBD-4D09-A94E-26AE6997680A}" presName="tx2" presStyleLbl="revTx" presStyleIdx="7" presStyleCnt="10"/>
      <dgm:spPr/>
      <dgm:t>
        <a:bodyPr/>
        <a:lstStyle/>
        <a:p>
          <a:endParaRPr lang="zh-TW" altLang="en-US"/>
        </a:p>
      </dgm:t>
    </dgm:pt>
    <dgm:pt modelId="{753D79F6-7381-4EDF-95D2-857AC53ACE50}" type="pres">
      <dgm:prSet presAssocID="{7781CD20-7FBD-4D09-A94E-26AE6997680A}" presName="vert2" presStyleCnt="0"/>
      <dgm:spPr/>
    </dgm:pt>
    <dgm:pt modelId="{0E75E76E-A959-43BA-81D9-7321227BAF45}" type="pres">
      <dgm:prSet presAssocID="{7781CD20-7FBD-4D09-A94E-26AE6997680A}" presName="thinLine2b" presStyleLbl="callout" presStyleIdx="5" presStyleCnt="7"/>
      <dgm:spPr/>
    </dgm:pt>
    <dgm:pt modelId="{EF5465F4-C970-491D-9AE2-B60386F8BC28}" type="pres">
      <dgm:prSet presAssocID="{7781CD20-7FBD-4D09-A94E-26AE6997680A}" presName="vertSpace2b" presStyleCnt="0"/>
      <dgm:spPr/>
    </dgm:pt>
    <dgm:pt modelId="{D952CA1A-632A-439D-991E-F6A70861F8DC}" type="pres">
      <dgm:prSet presAssocID="{887264BD-A5F4-4859-8D2E-8B6D2FAE3112}" presName="thickLine" presStyleLbl="alignNode1" presStyleIdx="2" presStyleCnt="3"/>
      <dgm:spPr/>
    </dgm:pt>
    <dgm:pt modelId="{13871337-1058-425F-915A-0F44A942973B}" type="pres">
      <dgm:prSet presAssocID="{887264BD-A5F4-4859-8D2E-8B6D2FAE3112}" presName="horz1" presStyleCnt="0"/>
      <dgm:spPr/>
    </dgm:pt>
    <dgm:pt modelId="{58BD5B8C-D9B6-45C1-BF51-2BC829B256D8}" type="pres">
      <dgm:prSet presAssocID="{887264BD-A5F4-4859-8D2E-8B6D2FAE3112}" presName="tx1" presStyleLbl="revTx" presStyleIdx="8" presStyleCnt="10"/>
      <dgm:spPr/>
      <dgm:t>
        <a:bodyPr/>
        <a:lstStyle/>
        <a:p>
          <a:endParaRPr lang="zh-TW" altLang="en-US"/>
        </a:p>
      </dgm:t>
    </dgm:pt>
    <dgm:pt modelId="{284DBB2C-2F16-45A0-9E89-6EA9985E1D0B}" type="pres">
      <dgm:prSet presAssocID="{887264BD-A5F4-4859-8D2E-8B6D2FAE3112}" presName="vert1" presStyleCnt="0"/>
      <dgm:spPr/>
    </dgm:pt>
    <dgm:pt modelId="{27CFA118-4122-4EF0-A8A8-64C366094C68}" type="pres">
      <dgm:prSet presAssocID="{66544EC5-FCF4-47B1-90C8-60162713EB25}" presName="vertSpace2a" presStyleCnt="0"/>
      <dgm:spPr/>
    </dgm:pt>
    <dgm:pt modelId="{69BCE8B4-B5AE-4B9C-9A4D-5DC273D1BDDE}" type="pres">
      <dgm:prSet presAssocID="{66544EC5-FCF4-47B1-90C8-60162713EB25}" presName="horz2" presStyleCnt="0"/>
      <dgm:spPr/>
    </dgm:pt>
    <dgm:pt modelId="{7EC06F42-57A5-4D60-86BC-B591FA0B5ED7}" type="pres">
      <dgm:prSet presAssocID="{66544EC5-FCF4-47B1-90C8-60162713EB25}" presName="horzSpace2" presStyleCnt="0"/>
      <dgm:spPr/>
    </dgm:pt>
    <dgm:pt modelId="{8A59EF15-5358-4CC4-A05A-E2109B7EBBC2}" type="pres">
      <dgm:prSet presAssocID="{66544EC5-FCF4-47B1-90C8-60162713EB25}" presName="tx2" presStyleLbl="revTx" presStyleIdx="9" presStyleCnt="10"/>
      <dgm:spPr/>
      <dgm:t>
        <a:bodyPr/>
        <a:lstStyle/>
        <a:p>
          <a:endParaRPr lang="zh-TW" altLang="en-US"/>
        </a:p>
      </dgm:t>
    </dgm:pt>
    <dgm:pt modelId="{4E5D0AE4-C2C0-4118-8648-CF395A1A6709}" type="pres">
      <dgm:prSet presAssocID="{66544EC5-FCF4-47B1-90C8-60162713EB25}" presName="vert2" presStyleCnt="0"/>
      <dgm:spPr/>
    </dgm:pt>
    <dgm:pt modelId="{D7A93259-90AD-4622-8790-3DD15E5ABC7F}" type="pres">
      <dgm:prSet presAssocID="{66544EC5-FCF4-47B1-90C8-60162713EB25}" presName="thinLine2b" presStyleLbl="callout" presStyleIdx="6" presStyleCnt="7"/>
      <dgm:spPr/>
    </dgm:pt>
    <dgm:pt modelId="{DFF19B30-F2B4-46D4-A1A9-FA467694118A}" type="pres">
      <dgm:prSet presAssocID="{66544EC5-FCF4-47B1-90C8-60162713EB25}" presName="vertSpace2b" presStyleCnt="0"/>
      <dgm:spPr/>
    </dgm:pt>
  </dgm:ptLst>
  <dgm:cxnLst>
    <dgm:cxn modelId="{D86C7F5F-B499-4E4F-BC43-9F08F9E2C80A}" srcId="{A6BD3662-6AAA-4FAC-98AD-D08E7B31DFF1}" destId="{0ADFC6FD-21D9-42CA-83DC-328EFDA0187B}" srcOrd="3" destOrd="0" parTransId="{A91CFBD1-2303-4387-9B05-51FDA509F054}" sibTransId="{8F5494AB-723F-4DD6-BE41-4FA4C278E470}"/>
    <dgm:cxn modelId="{246F6DA5-B16F-4837-BD9C-E52FE4CBC8C8}" srcId="{A6BD3662-6AAA-4FAC-98AD-D08E7B31DFF1}" destId="{AD51B484-B8D0-4BBC-A4F6-97DCF441AC88}" srcOrd="1" destOrd="0" parTransId="{907907FF-C2A4-4805-9FBB-18873AC2A92A}" sibTransId="{AAFB2EE2-B280-4FBB-898B-500968DF264F}"/>
    <dgm:cxn modelId="{162284B5-386B-44B3-9C53-579DA1224EA8}" type="presOf" srcId="{7781CD20-7FBD-4D09-A94E-26AE6997680A}" destId="{3A5DD16F-CDED-4069-BC6D-794842175BC1}" srcOrd="0" destOrd="0" presId="urn:microsoft.com/office/officeart/2008/layout/LinedList"/>
    <dgm:cxn modelId="{A3A60826-F151-46A2-BDE4-6B2C3041B7DF}" srcId="{887264BD-A5F4-4859-8D2E-8B6D2FAE3112}" destId="{66544EC5-FCF4-47B1-90C8-60162713EB25}" srcOrd="0" destOrd="0" parTransId="{19C82CCC-2C76-4C8E-826B-49FAFDA4B3F8}" sibTransId="{24A9CEDD-58CB-49BE-82A0-B92080993597}"/>
    <dgm:cxn modelId="{2089FFFE-6BF4-4BB7-A946-DDC495453DD8}" type="presOf" srcId="{0014EAAA-9EEB-4F22-9F75-502486DD6245}" destId="{BF2FC25B-0D8F-4C63-B446-AC33BFE1A652}" srcOrd="0" destOrd="0" presId="urn:microsoft.com/office/officeart/2008/layout/LinedList"/>
    <dgm:cxn modelId="{DC294C01-4C5B-47EC-BE25-D804E942341F}" srcId="{A6BD3662-6AAA-4FAC-98AD-D08E7B31DFF1}" destId="{D976AFCE-704A-4561-84DD-5DD5EF21C2C3}" srcOrd="2" destOrd="0" parTransId="{48703E45-EEB3-408A-9B2B-88032938AA61}" sibTransId="{BCD1B58B-43E3-47A0-898A-295868542D07}"/>
    <dgm:cxn modelId="{1763DE39-CF84-45F9-8B53-C0383A0F51CB}" type="presOf" srcId="{097235B5-8F80-4838-85D5-35D1D57AEE65}" destId="{9B54488A-E00E-4D8A-B833-F6D1C2870DFA}" srcOrd="0" destOrd="0" presId="urn:microsoft.com/office/officeart/2008/layout/LinedList"/>
    <dgm:cxn modelId="{F4134C02-9546-48DD-B430-47D09C947EC0}" type="presOf" srcId="{AD51B484-B8D0-4BBC-A4F6-97DCF441AC88}" destId="{54C3F44D-0448-4CBD-A36D-4B3BCE0A751E}" srcOrd="0" destOrd="0" presId="urn:microsoft.com/office/officeart/2008/layout/LinedList"/>
    <dgm:cxn modelId="{953B5EAD-D45E-434C-AF87-8043FB118426}" type="presOf" srcId="{D976AFCE-704A-4561-84DD-5DD5EF21C2C3}" destId="{CAAE8B69-F26E-49DC-8E07-19887FBE4830}" srcOrd="0" destOrd="0" presId="urn:microsoft.com/office/officeart/2008/layout/LinedList"/>
    <dgm:cxn modelId="{C3522719-4261-4D85-8FDC-75F0C1137400}" type="presOf" srcId="{66544EC5-FCF4-47B1-90C8-60162713EB25}" destId="{8A59EF15-5358-4CC4-A05A-E2109B7EBBC2}" srcOrd="0" destOrd="0" presId="urn:microsoft.com/office/officeart/2008/layout/LinedList"/>
    <dgm:cxn modelId="{935B825F-C1DB-4EAA-ABE1-2FFA4F850528}" type="presOf" srcId="{ECB0E0C7-B138-4B9C-962A-0F46E1C32904}" destId="{EB3F271C-C114-4439-86D3-CFC08E9474EE}" srcOrd="0" destOrd="0" presId="urn:microsoft.com/office/officeart/2008/layout/LinedList"/>
    <dgm:cxn modelId="{5C1C4288-9AF5-413E-8DB3-9E80E2648739}" type="presOf" srcId="{1F5B8237-C769-4D2E-82B4-69CC40F7C5D6}" destId="{49C3AC3F-46DF-45D1-9828-DE465F7E2337}" srcOrd="0" destOrd="0" presId="urn:microsoft.com/office/officeart/2008/layout/LinedList"/>
    <dgm:cxn modelId="{B3BF8859-C191-48B9-9F37-ADCAEA71F2F3}" srcId="{1F5B8237-C769-4D2E-82B4-69CC40F7C5D6}" destId="{097235B5-8F80-4838-85D5-35D1D57AEE65}" srcOrd="0" destOrd="0" parTransId="{FBEBE4AA-6952-4CC6-8BFA-7FCE8B318100}" sibTransId="{B625DBF4-0A7B-4272-B074-50F394B8E513}"/>
    <dgm:cxn modelId="{AF4F6B91-6074-4007-91F6-1CF14E42357E}" type="presOf" srcId="{A6BD3662-6AAA-4FAC-98AD-D08E7B31DFF1}" destId="{550BC84C-37E9-4F3A-987F-469C4154C45A}" srcOrd="0" destOrd="0" presId="urn:microsoft.com/office/officeart/2008/layout/LinedList"/>
    <dgm:cxn modelId="{26BCC7AD-78B2-474D-B094-D90231AE76FE}" srcId="{1F5B8237-C769-4D2E-82B4-69CC40F7C5D6}" destId="{887264BD-A5F4-4859-8D2E-8B6D2FAE3112}" srcOrd="2" destOrd="0" parTransId="{B8FD1F2F-E1DF-498B-B51D-71453B94A990}" sibTransId="{16B73000-90A5-49A1-8901-34C916F587A0}"/>
    <dgm:cxn modelId="{BC475FB0-5E17-4575-939D-1401001BD519}" srcId="{A6BD3662-6AAA-4FAC-98AD-D08E7B31DFF1}" destId="{7781CD20-7FBD-4D09-A94E-26AE6997680A}" srcOrd="4" destOrd="0" parTransId="{699305D4-6822-4E9F-BF4C-118586AA6137}" sibTransId="{694605D9-DABE-44DB-AAEB-EDB73ED3816B}"/>
    <dgm:cxn modelId="{374B936B-77DF-41B9-8D34-3D0842CD68B3}" srcId="{1F5B8237-C769-4D2E-82B4-69CC40F7C5D6}" destId="{A6BD3662-6AAA-4FAC-98AD-D08E7B31DFF1}" srcOrd="1" destOrd="0" parTransId="{D5360B59-0DA0-4D04-B92B-836B8C6B4128}" sibTransId="{31110452-7154-43CA-A302-947B0E136925}"/>
    <dgm:cxn modelId="{0C1BD438-76B8-4126-9B41-7FD5F630C548}" srcId="{A6BD3662-6AAA-4FAC-98AD-D08E7B31DFF1}" destId="{0014EAAA-9EEB-4F22-9F75-502486DD6245}" srcOrd="0" destOrd="0" parTransId="{50015DEB-9BA1-4C02-A2D4-7BB254E9D54F}" sibTransId="{0C98CA1A-214B-40F6-9D2C-B8AAE9F51599}"/>
    <dgm:cxn modelId="{49C7FCED-1CBB-4730-B551-302C0507C642}" type="presOf" srcId="{0ADFC6FD-21D9-42CA-83DC-328EFDA0187B}" destId="{93A7F56C-7675-4B58-AB6A-A8054B3C2BEC}" srcOrd="0" destOrd="0" presId="urn:microsoft.com/office/officeart/2008/layout/LinedList"/>
    <dgm:cxn modelId="{6F615B26-FC39-489F-BC21-48DC5407DD98}" type="presOf" srcId="{887264BD-A5F4-4859-8D2E-8B6D2FAE3112}" destId="{58BD5B8C-D9B6-45C1-BF51-2BC829B256D8}" srcOrd="0" destOrd="0" presId="urn:microsoft.com/office/officeart/2008/layout/LinedList"/>
    <dgm:cxn modelId="{7EB499AD-0261-44F8-AC82-B249ABE340E0}" srcId="{097235B5-8F80-4838-85D5-35D1D57AEE65}" destId="{ECB0E0C7-B138-4B9C-962A-0F46E1C32904}" srcOrd="0" destOrd="0" parTransId="{D75A6DBC-1A7F-437D-B441-5F3FC927560A}" sibTransId="{A5FBA585-CE05-4AF8-9F8B-EC8B7A60E539}"/>
    <dgm:cxn modelId="{F2134AF6-B3FB-42F7-8979-84952C78A761}" type="presParOf" srcId="{49C3AC3F-46DF-45D1-9828-DE465F7E2337}" destId="{5A8D174C-339B-4C70-BAD8-7E524739743A}" srcOrd="0" destOrd="0" presId="urn:microsoft.com/office/officeart/2008/layout/LinedList"/>
    <dgm:cxn modelId="{EFC45C9E-2133-4902-A9E0-50F5A6CDF96D}" type="presParOf" srcId="{49C3AC3F-46DF-45D1-9828-DE465F7E2337}" destId="{57361762-12B9-4ECD-A0D1-55250D7783DD}" srcOrd="1" destOrd="0" presId="urn:microsoft.com/office/officeart/2008/layout/LinedList"/>
    <dgm:cxn modelId="{7FA953E7-3790-4FA1-BE35-7E499716AA2D}" type="presParOf" srcId="{57361762-12B9-4ECD-A0D1-55250D7783DD}" destId="{9B54488A-E00E-4D8A-B833-F6D1C2870DFA}" srcOrd="0" destOrd="0" presId="urn:microsoft.com/office/officeart/2008/layout/LinedList"/>
    <dgm:cxn modelId="{683F1225-FB86-4364-B7E6-BD821A089086}" type="presParOf" srcId="{57361762-12B9-4ECD-A0D1-55250D7783DD}" destId="{B0A61527-F2DA-4EB1-B19E-439A5867B9BA}" srcOrd="1" destOrd="0" presId="urn:microsoft.com/office/officeart/2008/layout/LinedList"/>
    <dgm:cxn modelId="{170325A3-6FAA-43B8-A773-B0CB44BA1915}" type="presParOf" srcId="{B0A61527-F2DA-4EB1-B19E-439A5867B9BA}" destId="{D5EEA16D-8749-41E8-8988-1FDA1D23FCC2}" srcOrd="0" destOrd="0" presId="urn:microsoft.com/office/officeart/2008/layout/LinedList"/>
    <dgm:cxn modelId="{ECFDC555-46D6-4FA7-8FD8-274AEC7D51DF}" type="presParOf" srcId="{B0A61527-F2DA-4EB1-B19E-439A5867B9BA}" destId="{035557EF-B4FB-4BA6-9E6C-37C8E7231D28}" srcOrd="1" destOrd="0" presId="urn:microsoft.com/office/officeart/2008/layout/LinedList"/>
    <dgm:cxn modelId="{498BA46A-DEB4-463C-83AF-398D07AF9C8C}" type="presParOf" srcId="{035557EF-B4FB-4BA6-9E6C-37C8E7231D28}" destId="{09DF0B6D-87CD-476E-A3AE-A2E1C77E19D1}" srcOrd="0" destOrd="0" presId="urn:microsoft.com/office/officeart/2008/layout/LinedList"/>
    <dgm:cxn modelId="{0108794C-0DA2-4D9A-AEEA-A0BEB5BDD1A5}" type="presParOf" srcId="{035557EF-B4FB-4BA6-9E6C-37C8E7231D28}" destId="{EB3F271C-C114-4439-86D3-CFC08E9474EE}" srcOrd="1" destOrd="0" presId="urn:microsoft.com/office/officeart/2008/layout/LinedList"/>
    <dgm:cxn modelId="{B860804E-7BB5-4F0A-96EE-E1F5E0019CC8}" type="presParOf" srcId="{035557EF-B4FB-4BA6-9E6C-37C8E7231D28}" destId="{8D749CB7-5F71-4911-8AFA-04FC6C339F28}" srcOrd="2" destOrd="0" presId="urn:microsoft.com/office/officeart/2008/layout/LinedList"/>
    <dgm:cxn modelId="{A008B68F-B028-4E2A-B249-44044B3CC9F8}" type="presParOf" srcId="{B0A61527-F2DA-4EB1-B19E-439A5867B9BA}" destId="{9BDA63DC-67AB-48E3-971F-84C6EE0A1CAB}" srcOrd="2" destOrd="0" presId="urn:microsoft.com/office/officeart/2008/layout/LinedList"/>
    <dgm:cxn modelId="{6CA50A44-1A19-427A-BB1C-6BDE8F3A8DBA}" type="presParOf" srcId="{B0A61527-F2DA-4EB1-B19E-439A5867B9BA}" destId="{914ABB70-E228-400D-AF7C-6063F91CF751}" srcOrd="3" destOrd="0" presId="urn:microsoft.com/office/officeart/2008/layout/LinedList"/>
    <dgm:cxn modelId="{B748401C-D925-4C73-B127-0C7A94A95BBC}" type="presParOf" srcId="{49C3AC3F-46DF-45D1-9828-DE465F7E2337}" destId="{3A73F72A-B07F-44CD-8805-AC9C60C2EF02}" srcOrd="2" destOrd="0" presId="urn:microsoft.com/office/officeart/2008/layout/LinedList"/>
    <dgm:cxn modelId="{E3091CBB-BCA8-47CA-A47B-7C220A2E4FC6}" type="presParOf" srcId="{49C3AC3F-46DF-45D1-9828-DE465F7E2337}" destId="{095A1191-1703-4ACA-8C3D-E69716DF87DE}" srcOrd="3" destOrd="0" presId="urn:microsoft.com/office/officeart/2008/layout/LinedList"/>
    <dgm:cxn modelId="{25C1FFD7-301A-4B9B-9F76-BD441AF3A1A8}" type="presParOf" srcId="{095A1191-1703-4ACA-8C3D-E69716DF87DE}" destId="{550BC84C-37E9-4F3A-987F-469C4154C45A}" srcOrd="0" destOrd="0" presId="urn:microsoft.com/office/officeart/2008/layout/LinedList"/>
    <dgm:cxn modelId="{BD2FE93C-B4E6-4CBA-B2C9-BC52B9FB4D11}" type="presParOf" srcId="{095A1191-1703-4ACA-8C3D-E69716DF87DE}" destId="{9E16775C-10E3-41D7-B61F-91C3BD562B7D}" srcOrd="1" destOrd="0" presId="urn:microsoft.com/office/officeart/2008/layout/LinedList"/>
    <dgm:cxn modelId="{0865E0C4-CB84-4D52-A119-677CCB07749F}" type="presParOf" srcId="{9E16775C-10E3-41D7-B61F-91C3BD562B7D}" destId="{B974921C-FD35-43AA-9709-324FFE0DBF83}" srcOrd="0" destOrd="0" presId="urn:microsoft.com/office/officeart/2008/layout/LinedList"/>
    <dgm:cxn modelId="{355A089E-9951-4E9E-9CEF-4F4F2B6F1AFC}" type="presParOf" srcId="{9E16775C-10E3-41D7-B61F-91C3BD562B7D}" destId="{155B8E35-0511-4F65-8298-56401CC46108}" srcOrd="1" destOrd="0" presId="urn:microsoft.com/office/officeart/2008/layout/LinedList"/>
    <dgm:cxn modelId="{220299B0-C465-422B-A425-88B80FEA5FCF}" type="presParOf" srcId="{155B8E35-0511-4F65-8298-56401CC46108}" destId="{E8544413-B552-4CE2-848F-F23EFE7BCBCA}" srcOrd="0" destOrd="0" presId="urn:microsoft.com/office/officeart/2008/layout/LinedList"/>
    <dgm:cxn modelId="{BCD21947-9BBE-4AE5-B007-F25CA98A449D}" type="presParOf" srcId="{155B8E35-0511-4F65-8298-56401CC46108}" destId="{BF2FC25B-0D8F-4C63-B446-AC33BFE1A652}" srcOrd="1" destOrd="0" presId="urn:microsoft.com/office/officeart/2008/layout/LinedList"/>
    <dgm:cxn modelId="{CEF3E888-0965-4612-A333-496ACEF772FC}" type="presParOf" srcId="{155B8E35-0511-4F65-8298-56401CC46108}" destId="{9D58F6CC-D0F2-40B0-B6C0-1C4E851F0A33}" srcOrd="2" destOrd="0" presId="urn:microsoft.com/office/officeart/2008/layout/LinedList"/>
    <dgm:cxn modelId="{B81DC84E-C10F-483D-92C2-760421ED8C7F}" type="presParOf" srcId="{9E16775C-10E3-41D7-B61F-91C3BD562B7D}" destId="{91420735-7199-4826-A4FB-E2ED6FF1F9F3}" srcOrd="2" destOrd="0" presId="urn:microsoft.com/office/officeart/2008/layout/LinedList"/>
    <dgm:cxn modelId="{47A21EE1-9000-4BF8-BCA9-19DE3B4FBC6D}" type="presParOf" srcId="{9E16775C-10E3-41D7-B61F-91C3BD562B7D}" destId="{C66B7CA3-420D-435F-9F60-FDFAC123782C}" srcOrd="3" destOrd="0" presId="urn:microsoft.com/office/officeart/2008/layout/LinedList"/>
    <dgm:cxn modelId="{62EE72EF-6BA7-4C48-846D-06EA5B0A3398}" type="presParOf" srcId="{9E16775C-10E3-41D7-B61F-91C3BD562B7D}" destId="{EC57A614-29AB-491A-A863-F9680FC4BBCF}" srcOrd="4" destOrd="0" presId="urn:microsoft.com/office/officeart/2008/layout/LinedList"/>
    <dgm:cxn modelId="{58B8C6C0-C45B-452E-BD45-8A430D7FD83D}" type="presParOf" srcId="{EC57A614-29AB-491A-A863-F9680FC4BBCF}" destId="{31B077FD-369D-40B0-9F68-F5964CE33496}" srcOrd="0" destOrd="0" presId="urn:microsoft.com/office/officeart/2008/layout/LinedList"/>
    <dgm:cxn modelId="{FA772D95-E588-4F73-8184-E95578A01D56}" type="presParOf" srcId="{EC57A614-29AB-491A-A863-F9680FC4BBCF}" destId="{54C3F44D-0448-4CBD-A36D-4B3BCE0A751E}" srcOrd="1" destOrd="0" presId="urn:microsoft.com/office/officeart/2008/layout/LinedList"/>
    <dgm:cxn modelId="{3052EF34-112F-4088-8A07-1A2239B431D3}" type="presParOf" srcId="{EC57A614-29AB-491A-A863-F9680FC4BBCF}" destId="{C90B3622-9454-4DCD-9750-32910D476102}" srcOrd="2" destOrd="0" presId="urn:microsoft.com/office/officeart/2008/layout/LinedList"/>
    <dgm:cxn modelId="{1779A72C-9BC6-4A72-B80B-259F62230824}" type="presParOf" srcId="{9E16775C-10E3-41D7-B61F-91C3BD562B7D}" destId="{E39F2370-D1D4-4C71-BE09-49EB2845BD04}" srcOrd="5" destOrd="0" presId="urn:microsoft.com/office/officeart/2008/layout/LinedList"/>
    <dgm:cxn modelId="{02F12366-4C71-484C-B9AB-22BB170FDC2F}" type="presParOf" srcId="{9E16775C-10E3-41D7-B61F-91C3BD562B7D}" destId="{8CBB133C-AF39-424D-B2CF-47F291DA30DF}" srcOrd="6" destOrd="0" presId="urn:microsoft.com/office/officeart/2008/layout/LinedList"/>
    <dgm:cxn modelId="{EEB747DE-24FA-4799-AA65-9876640945C8}" type="presParOf" srcId="{9E16775C-10E3-41D7-B61F-91C3BD562B7D}" destId="{C6A5864B-D450-4D0D-86A7-A2E8226F4F36}" srcOrd="7" destOrd="0" presId="urn:microsoft.com/office/officeart/2008/layout/LinedList"/>
    <dgm:cxn modelId="{A5A956DB-36DF-46CB-AB7B-21EDAA64CDEB}" type="presParOf" srcId="{C6A5864B-D450-4D0D-86A7-A2E8226F4F36}" destId="{BDBADBB4-4C4E-4A85-89CA-31A3C13F95E1}" srcOrd="0" destOrd="0" presId="urn:microsoft.com/office/officeart/2008/layout/LinedList"/>
    <dgm:cxn modelId="{3D233B56-FC5E-4F76-9B5E-CADCAA55F35E}" type="presParOf" srcId="{C6A5864B-D450-4D0D-86A7-A2E8226F4F36}" destId="{CAAE8B69-F26E-49DC-8E07-19887FBE4830}" srcOrd="1" destOrd="0" presId="urn:microsoft.com/office/officeart/2008/layout/LinedList"/>
    <dgm:cxn modelId="{081DF719-4171-4CD6-98B6-009838798BCE}" type="presParOf" srcId="{C6A5864B-D450-4D0D-86A7-A2E8226F4F36}" destId="{BE0F8490-C094-4625-A2F3-F521C0848B5C}" srcOrd="2" destOrd="0" presId="urn:microsoft.com/office/officeart/2008/layout/LinedList"/>
    <dgm:cxn modelId="{A5682CB1-E2B8-4B73-B6DF-E8BF12CE3862}" type="presParOf" srcId="{9E16775C-10E3-41D7-B61F-91C3BD562B7D}" destId="{CC7FB799-780C-4754-B9F1-387EE568157A}" srcOrd="8" destOrd="0" presId="urn:microsoft.com/office/officeart/2008/layout/LinedList"/>
    <dgm:cxn modelId="{EA628717-061C-4597-A15E-C2E14913FCF6}" type="presParOf" srcId="{9E16775C-10E3-41D7-B61F-91C3BD562B7D}" destId="{23ECF283-292A-4BDD-BAD1-C05895BB8014}" srcOrd="9" destOrd="0" presId="urn:microsoft.com/office/officeart/2008/layout/LinedList"/>
    <dgm:cxn modelId="{8B34C973-D057-43CA-8A1F-3DAA04098524}" type="presParOf" srcId="{9E16775C-10E3-41D7-B61F-91C3BD562B7D}" destId="{BFD6F538-1EDF-401A-BAA4-3BBA62CF62D7}" srcOrd="10" destOrd="0" presId="urn:microsoft.com/office/officeart/2008/layout/LinedList"/>
    <dgm:cxn modelId="{3CDFA840-6043-4C6B-8A7F-AA097D2D6FA3}" type="presParOf" srcId="{BFD6F538-1EDF-401A-BAA4-3BBA62CF62D7}" destId="{65D33630-979E-46A0-9CEB-570029BEE425}" srcOrd="0" destOrd="0" presId="urn:microsoft.com/office/officeart/2008/layout/LinedList"/>
    <dgm:cxn modelId="{303A2D68-7F23-4616-A226-8CE4AEBFB0EB}" type="presParOf" srcId="{BFD6F538-1EDF-401A-BAA4-3BBA62CF62D7}" destId="{93A7F56C-7675-4B58-AB6A-A8054B3C2BEC}" srcOrd="1" destOrd="0" presId="urn:microsoft.com/office/officeart/2008/layout/LinedList"/>
    <dgm:cxn modelId="{D766C064-8C46-4D54-8A24-821BAAB8D2ED}" type="presParOf" srcId="{BFD6F538-1EDF-401A-BAA4-3BBA62CF62D7}" destId="{7FBB3BDC-07D5-45C8-91FB-3BB30F143AA9}" srcOrd="2" destOrd="0" presId="urn:microsoft.com/office/officeart/2008/layout/LinedList"/>
    <dgm:cxn modelId="{E33BE09F-11A8-4F79-BFC1-1C96DC401F3C}" type="presParOf" srcId="{9E16775C-10E3-41D7-B61F-91C3BD562B7D}" destId="{1C8D44CD-8741-4583-B813-1F85A8672A97}" srcOrd="11" destOrd="0" presId="urn:microsoft.com/office/officeart/2008/layout/LinedList"/>
    <dgm:cxn modelId="{0079959D-08A6-42AD-A5B2-B27C6981248B}" type="presParOf" srcId="{9E16775C-10E3-41D7-B61F-91C3BD562B7D}" destId="{7415E5DC-008B-4B7B-8CF4-44FAD246A7E2}" srcOrd="12" destOrd="0" presId="urn:microsoft.com/office/officeart/2008/layout/LinedList"/>
    <dgm:cxn modelId="{68023434-700F-4499-81D5-68EFDC4E811F}" type="presParOf" srcId="{9E16775C-10E3-41D7-B61F-91C3BD562B7D}" destId="{A5F27076-90AA-4F60-94D9-FB5870180B06}" srcOrd="13" destOrd="0" presId="urn:microsoft.com/office/officeart/2008/layout/LinedList"/>
    <dgm:cxn modelId="{16AE4D3C-2419-4264-BF18-CBC62F404D20}" type="presParOf" srcId="{A5F27076-90AA-4F60-94D9-FB5870180B06}" destId="{8FC718D3-0691-4A3F-9688-99C3296B7F2E}" srcOrd="0" destOrd="0" presId="urn:microsoft.com/office/officeart/2008/layout/LinedList"/>
    <dgm:cxn modelId="{19A7A89D-44C3-44A0-A6E2-5B453E4406F3}" type="presParOf" srcId="{A5F27076-90AA-4F60-94D9-FB5870180B06}" destId="{3A5DD16F-CDED-4069-BC6D-794842175BC1}" srcOrd="1" destOrd="0" presId="urn:microsoft.com/office/officeart/2008/layout/LinedList"/>
    <dgm:cxn modelId="{0063C380-E86A-4882-AB12-06325F50DF94}" type="presParOf" srcId="{A5F27076-90AA-4F60-94D9-FB5870180B06}" destId="{753D79F6-7381-4EDF-95D2-857AC53ACE50}" srcOrd="2" destOrd="0" presId="urn:microsoft.com/office/officeart/2008/layout/LinedList"/>
    <dgm:cxn modelId="{C3E57A46-58FA-4F4B-94B0-77F3916C2526}" type="presParOf" srcId="{9E16775C-10E3-41D7-B61F-91C3BD562B7D}" destId="{0E75E76E-A959-43BA-81D9-7321227BAF45}" srcOrd="14" destOrd="0" presId="urn:microsoft.com/office/officeart/2008/layout/LinedList"/>
    <dgm:cxn modelId="{F05F00CC-CCB4-4DD0-BE5F-F58745DBF9EA}" type="presParOf" srcId="{9E16775C-10E3-41D7-B61F-91C3BD562B7D}" destId="{EF5465F4-C970-491D-9AE2-B60386F8BC28}" srcOrd="15" destOrd="0" presId="urn:microsoft.com/office/officeart/2008/layout/LinedList"/>
    <dgm:cxn modelId="{6AB0DCD8-CA94-4695-941A-CC83530D53BD}" type="presParOf" srcId="{49C3AC3F-46DF-45D1-9828-DE465F7E2337}" destId="{D952CA1A-632A-439D-991E-F6A70861F8DC}" srcOrd="4" destOrd="0" presId="urn:microsoft.com/office/officeart/2008/layout/LinedList"/>
    <dgm:cxn modelId="{E2175D72-54B8-4F17-909F-3A62D69BA931}" type="presParOf" srcId="{49C3AC3F-46DF-45D1-9828-DE465F7E2337}" destId="{13871337-1058-425F-915A-0F44A942973B}" srcOrd="5" destOrd="0" presId="urn:microsoft.com/office/officeart/2008/layout/LinedList"/>
    <dgm:cxn modelId="{B2656A26-F90F-4263-B8AE-0CE024B0AB8A}" type="presParOf" srcId="{13871337-1058-425F-915A-0F44A942973B}" destId="{58BD5B8C-D9B6-45C1-BF51-2BC829B256D8}" srcOrd="0" destOrd="0" presId="urn:microsoft.com/office/officeart/2008/layout/LinedList"/>
    <dgm:cxn modelId="{36D492B1-241F-4B53-AAF8-51B877746350}" type="presParOf" srcId="{13871337-1058-425F-915A-0F44A942973B}" destId="{284DBB2C-2F16-45A0-9E89-6EA9985E1D0B}" srcOrd="1" destOrd="0" presId="urn:microsoft.com/office/officeart/2008/layout/LinedList"/>
    <dgm:cxn modelId="{57A528AE-BCB3-4902-88C8-79D38F96FBA4}" type="presParOf" srcId="{284DBB2C-2F16-45A0-9E89-6EA9985E1D0B}" destId="{27CFA118-4122-4EF0-A8A8-64C366094C68}" srcOrd="0" destOrd="0" presId="urn:microsoft.com/office/officeart/2008/layout/LinedList"/>
    <dgm:cxn modelId="{A05D58A4-E9CE-40E1-BC3A-5C01D43E20A3}" type="presParOf" srcId="{284DBB2C-2F16-45A0-9E89-6EA9985E1D0B}" destId="{69BCE8B4-B5AE-4B9C-9A4D-5DC273D1BDDE}" srcOrd="1" destOrd="0" presId="urn:microsoft.com/office/officeart/2008/layout/LinedList"/>
    <dgm:cxn modelId="{51B1F06D-6A55-4123-ABC7-FC7D39950856}" type="presParOf" srcId="{69BCE8B4-B5AE-4B9C-9A4D-5DC273D1BDDE}" destId="{7EC06F42-57A5-4D60-86BC-B591FA0B5ED7}" srcOrd="0" destOrd="0" presId="urn:microsoft.com/office/officeart/2008/layout/LinedList"/>
    <dgm:cxn modelId="{A23C6949-0D2C-49D7-BACC-9DCA66613C75}" type="presParOf" srcId="{69BCE8B4-B5AE-4B9C-9A4D-5DC273D1BDDE}" destId="{8A59EF15-5358-4CC4-A05A-E2109B7EBBC2}" srcOrd="1" destOrd="0" presId="urn:microsoft.com/office/officeart/2008/layout/LinedList"/>
    <dgm:cxn modelId="{51601A19-C560-4A61-BAF8-99749999681B}" type="presParOf" srcId="{69BCE8B4-B5AE-4B9C-9A4D-5DC273D1BDDE}" destId="{4E5D0AE4-C2C0-4118-8648-CF395A1A6709}" srcOrd="2" destOrd="0" presId="urn:microsoft.com/office/officeart/2008/layout/LinedList"/>
    <dgm:cxn modelId="{84627D28-014D-4DC7-BA21-4E87B7ECD474}" type="presParOf" srcId="{284DBB2C-2F16-45A0-9E89-6EA9985E1D0B}" destId="{D7A93259-90AD-4622-8790-3DD15E5ABC7F}" srcOrd="2" destOrd="0" presId="urn:microsoft.com/office/officeart/2008/layout/LinedList"/>
    <dgm:cxn modelId="{D0255C66-EC89-40DD-822F-A21681435680}" type="presParOf" srcId="{284DBB2C-2F16-45A0-9E89-6EA9985E1D0B}" destId="{DFF19B30-F2B4-46D4-A1A9-FA467694118A}"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D718F93B-8233-4981-AA68-5EB4DDC52BF6}"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CFF6957A-C31A-8449-AE12-5F8632EC2B12}" srcId="{EDE98B0D-1983-C04C-977D-B90A7E65773F}" destId="{ED4D9850-730E-AC41-9165-3F0D06D7F841}" srcOrd="0" destOrd="0" parTransId="{E11775FA-9539-2E46-8E53-F79C97E56C91}" sibTransId="{A4C20176-F3CD-474F-8EBD-59BBE10C3BCA}"/>
    <dgm:cxn modelId="{8328A3C2-6A07-4F5D-AD30-5FE6258E837E}" type="presOf" srcId="{EDE98B0D-1983-C04C-977D-B90A7E65773F}" destId="{BCB2DF10-1D7D-104B-A421-35FD003B5978}"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AD4FFB0E-D17E-4396-9A60-E08C850CAE6A}" type="presOf" srcId="{358BC8EF-0ED0-0647-8E93-200CABA8AEC5}" destId="{EDF83063-9120-A14F-8998-42C5B80543F5}" srcOrd="0" destOrd="0" presId="urn:microsoft.com/office/officeart/2005/8/layout/chevron1"/>
    <dgm:cxn modelId="{694AB5C1-73B0-44B6-9778-06337F8110BF}" type="presOf" srcId="{13A3307A-CC60-EA40-B430-690B38DF0B36}" destId="{AE595B08-E33F-2A44-879E-936F9A43A3ED}" srcOrd="0" destOrd="0" presId="urn:microsoft.com/office/officeart/2005/8/layout/chevron1"/>
    <dgm:cxn modelId="{7F081124-AAE4-448E-B9C1-6F0C8A8ECE50}" type="presOf" srcId="{ED4D9850-730E-AC41-9165-3F0D06D7F841}" destId="{E04380CA-78B3-6C49-A85D-32A29B9AA7C7}" srcOrd="0" destOrd="0" presId="urn:microsoft.com/office/officeart/2005/8/layout/chevron1"/>
    <dgm:cxn modelId="{8DA484EA-897F-4237-BA2B-813DE5C11EAD}" type="presParOf" srcId="{BCB2DF10-1D7D-104B-A421-35FD003B5978}" destId="{E04380CA-78B3-6C49-A85D-32A29B9AA7C7}" srcOrd="0" destOrd="0" presId="urn:microsoft.com/office/officeart/2005/8/layout/chevron1"/>
    <dgm:cxn modelId="{B69FF777-9F4F-4BBB-BE8C-5C1C45062F8B}" type="presParOf" srcId="{BCB2DF10-1D7D-104B-A421-35FD003B5978}" destId="{CAD36165-7C07-7146-ACD5-F06C4A7469CC}" srcOrd="1" destOrd="0" presId="urn:microsoft.com/office/officeart/2005/8/layout/chevron1"/>
    <dgm:cxn modelId="{54C59139-85CA-450F-8982-5F4271040A29}" type="presParOf" srcId="{BCB2DF10-1D7D-104B-A421-35FD003B5978}" destId="{32D553BD-AEC0-D84E-8EF2-CB2F3666BE14}" srcOrd="2" destOrd="0" presId="urn:microsoft.com/office/officeart/2005/8/layout/chevron1"/>
    <dgm:cxn modelId="{43C13148-D057-450D-942D-7C16767A4A92}" type="presParOf" srcId="{BCB2DF10-1D7D-104B-A421-35FD003B5978}" destId="{F0DDB320-B660-5948-BAC2-501BB3BE43CD}" srcOrd="3" destOrd="0" presId="urn:microsoft.com/office/officeart/2005/8/layout/chevron1"/>
    <dgm:cxn modelId="{5B6A3B86-05D5-40D4-987A-4683823291BB}" type="presParOf" srcId="{BCB2DF10-1D7D-104B-A421-35FD003B5978}" destId="{EDF83063-9120-A14F-8998-42C5B80543F5}" srcOrd="4" destOrd="0" presId="urn:microsoft.com/office/officeart/2005/8/layout/chevron1"/>
    <dgm:cxn modelId="{0054ECEC-AE1B-41AF-9CB1-A3CF4C50186B}" type="presParOf" srcId="{BCB2DF10-1D7D-104B-A421-35FD003B5978}" destId="{D5803776-0374-FE4D-9D02-140F19A99AC0}" srcOrd="5" destOrd="0" presId="urn:microsoft.com/office/officeart/2005/8/layout/chevron1"/>
    <dgm:cxn modelId="{94B9828B-B5F3-4BE2-B6F9-4946543BB882}"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0C8038E9-22A1-4612-A53F-0CDAAD10C426}" type="presOf" srcId="{358BC8EF-0ED0-0647-8E93-200CABA8AEC5}" destId="{EDF83063-9120-A14F-8998-42C5B80543F5}"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B052A980-DB98-4AF6-ADE4-ED3A2A8A671E}" type="presOf" srcId="{ED4D9850-730E-AC41-9165-3F0D06D7F841}" destId="{E04380CA-78B3-6C49-A85D-32A29B9AA7C7}" srcOrd="0" destOrd="0" presId="urn:microsoft.com/office/officeart/2005/8/layout/chevron1"/>
    <dgm:cxn modelId="{CFF6957A-C31A-8449-AE12-5F8632EC2B12}" srcId="{EDE98B0D-1983-C04C-977D-B90A7E65773F}" destId="{ED4D9850-730E-AC41-9165-3F0D06D7F841}" srcOrd="0" destOrd="0" parTransId="{E11775FA-9539-2E46-8E53-F79C97E56C91}" sibTransId="{A4C20176-F3CD-474F-8EBD-59BBE10C3BCA}"/>
    <dgm:cxn modelId="{A0F4E4AE-3D59-4FE2-8603-8C9C34CDBCF5}" type="presOf" srcId="{D6CE83D0-F58B-2B44-A8B6-988169F3D7F1}" destId="{32D553BD-AEC0-D84E-8EF2-CB2F3666BE14}"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6AFFFAFD-73D7-435B-9523-A4C2FB7A9D8A}" type="presOf" srcId="{EDE98B0D-1983-C04C-977D-B90A7E65773F}" destId="{BCB2DF10-1D7D-104B-A421-35FD003B5978}" srcOrd="0" destOrd="0" presId="urn:microsoft.com/office/officeart/2005/8/layout/chevron1"/>
    <dgm:cxn modelId="{68288E39-8D4B-46D1-BA85-F63641E931ED}" type="presOf" srcId="{13A3307A-CC60-EA40-B430-690B38DF0B36}" destId="{AE595B08-E33F-2A44-879E-936F9A43A3ED}" srcOrd="0" destOrd="0" presId="urn:microsoft.com/office/officeart/2005/8/layout/chevron1"/>
    <dgm:cxn modelId="{0082AE41-A9A6-4250-BA75-E149A5104AC0}" type="presParOf" srcId="{BCB2DF10-1D7D-104B-A421-35FD003B5978}" destId="{E04380CA-78B3-6C49-A85D-32A29B9AA7C7}" srcOrd="0" destOrd="0" presId="urn:microsoft.com/office/officeart/2005/8/layout/chevron1"/>
    <dgm:cxn modelId="{BE19C7CC-B2C7-42B2-A22D-34D7ED3554AD}" type="presParOf" srcId="{BCB2DF10-1D7D-104B-A421-35FD003B5978}" destId="{CAD36165-7C07-7146-ACD5-F06C4A7469CC}" srcOrd="1" destOrd="0" presId="urn:microsoft.com/office/officeart/2005/8/layout/chevron1"/>
    <dgm:cxn modelId="{DFC44D63-EE7A-4A06-9248-6C4AA8EBE306}" type="presParOf" srcId="{BCB2DF10-1D7D-104B-A421-35FD003B5978}" destId="{32D553BD-AEC0-D84E-8EF2-CB2F3666BE14}" srcOrd="2" destOrd="0" presId="urn:microsoft.com/office/officeart/2005/8/layout/chevron1"/>
    <dgm:cxn modelId="{F9490DAA-D738-4852-BC31-0924847CD461}" type="presParOf" srcId="{BCB2DF10-1D7D-104B-A421-35FD003B5978}" destId="{F0DDB320-B660-5948-BAC2-501BB3BE43CD}" srcOrd="3" destOrd="0" presId="urn:microsoft.com/office/officeart/2005/8/layout/chevron1"/>
    <dgm:cxn modelId="{C6EF6EC3-2E3E-4F98-B887-3DAEA58B3AF3}" type="presParOf" srcId="{BCB2DF10-1D7D-104B-A421-35FD003B5978}" destId="{EDF83063-9120-A14F-8998-42C5B80543F5}" srcOrd="4" destOrd="0" presId="urn:microsoft.com/office/officeart/2005/8/layout/chevron1"/>
    <dgm:cxn modelId="{97F43C4C-83D4-4C60-9F01-93D322D0C5BA}" type="presParOf" srcId="{BCB2DF10-1D7D-104B-A421-35FD003B5978}" destId="{D5803776-0374-FE4D-9D02-140F19A99AC0}" srcOrd="5" destOrd="0" presId="urn:microsoft.com/office/officeart/2005/8/layout/chevron1"/>
    <dgm:cxn modelId="{76FFD31C-1D49-4A9E-81B1-5E7E6F34C663}"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717F2782-2AA6-4381-BE73-0D53C2155C34}" type="presOf" srcId="{13A3307A-CC60-EA40-B430-690B38DF0B36}" destId="{AE595B08-E33F-2A44-879E-936F9A43A3ED}"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1F4D7C46-24DC-4F6C-A3F3-2AC3E12EB7C5}" type="presOf" srcId="{D6CE83D0-F58B-2B44-A8B6-988169F3D7F1}" destId="{32D553BD-AEC0-D84E-8EF2-CB2F3666BE14}" srcOrd="0" destOrd="0" presId="urn:microsoft.com/office/officeart/2005/8/layout/chevron1"/>
    <dgm:cxn modelId="{A76D2654-0779-964D-BCE4-172C0A27373E}" srcId="{EDE98B0D-1983-C04C-977D-B90A7E65773F}" destId="{358BC8EF-0ED0-0647-8E93-200CABA8AEC5}" srcOrd="2" destOrd="0" parTransId="{1AFFF4DD-A808-2F4A-AA29-8B48CFFDE215}" sibTransId="{AD3856C9-6BBE-2E43-85F5-BD291BBC45A0}"/>
    <dgm:cxn modelId="{CFF6957A-C31A-8449-AE12-5F8632EC2B12}" srcId="{EDE98B0D-1983-C04C-977D-B90A7E65773F}" destId="{ED4D9850-730E-AC41-9165-3F0D06D7F841}" srcOrd="0" destOrd="0" parTransId="{E11775FA-9539-2E46-8E53-F79C97E56C91}" sibTransId="{A4C20176-F3CD-474F-8EBD-59BBE10C3BCA}"/>
    <dgm:cxn modelId="{D31506DE-37A0-47BD-AA65-6CA8A503EED6}" type="presOf" srcId="{ED4D9850-730E-AC41-9165-3F0D06D7F841}" destId="{E04380CA-78B3-6C49-A85D-32A29B9AA7C7}"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6B288E46-C1FB-45EF-89F2-71D5F057543A}" type="presOf" srcId="{EDE98B0D-1983-C04C-977D-B90A7E65773F}" destId="{BCB2DF10-1D7D-104B-A421-35FD003B5978}" srcOrd="0" destOrd="0" presId="urn:microsoft.com/office/officeart/2005/8/layout/chevron1"/>
    <dgm:cxn modelId="{009A4750-4464-4C0A-8796-7F1FD4748E3F}" type="presOf" srcId="{358BC8EF-0ED0-0647-8E93-200CABA8AEC5}" destId="{EDF83063-9120-A14F-8998-42C5B80543F5}" srcOrd="0" destOrd="0" presId="urn:microsoft.com/office/officeart/2005/8/layout/chevron1"/>
    <dgm:cxn modelId="{2B6BF46E-04FF-4EED-9869-298C849C99DE}" type="presParOf" srcId="{BCB2DF10-1D7D-104B-A421-35FD003B5978}" destId="{E04380CA-78B3-6C49-A85D-32A29B9AA7C7}" srcOrd="0" destOrd="0" presId="urn:microsoft.com/office/officeart/2005/8/layout/chevron1"/>
    <dgm:cxn modelId="{000AB70D-DD46-4E4C-A248-72BE76321A9B}" type="presParOf" srcId="{BCB2DF10-1D7D-104B-A421-35FD003B5978}" destId="{CAD36165-7C07-7146-ACD5-F06C4A7469CC}" srcOrd="1" destOrd="0" presId="urn:microsoft.com/office/officeart/2005/8/layout/chevron1"/>
    <dgm:cxn modelId="{1EB36E98-7DB6-480D-AA4D-1B9A9310A89E}" type="presParOf" srcId="{BCB2DF10-1D7D-104B-A421-35FD003B5978}" destId="{32D553BD-AEC0-D84E-8EF2-CB2F3666BE14}" srcOrd="2" destOrd="0" presId="urn:microsoft.com/office/officeart/2005/8/layout/chevron1"/>
    <dgm:cxn modelId="{CD2F1451-B3E6-4AB4-BC7A-033633045AD1}" type="presParOf" srcId="{BCB2DF10-1D7D-104B-A421-35FD003B5978}" destId="{F0DDB320-B660-5948-BAC2-501BB3BE43CD}" srcOrd="3" destOrd="0" presId="urn:microsoft.com/office/officeart/2005/8/layout/chevron1"/>
    <dgm:cxn modelId="{A8A324DD-7F37-4308-A42C-47C132143DBF}" type="presParOf" srcId="{BCB2DF10-1D7D-104B-A421-35FD003B5978}" destId="{EDF83063-9120-A14F-8998-42C5B80543F5}" srcOrd="4" destOrd="0" presId="urn:microsoft.com/office/officeart/2005/8/layout/chevron1"/>
    <dgm:cxn modelId="{0F06C1E5-EEC1-45A7-87CB-8D4A724BB317}" type="presParOf" srcId="{BCB2DF10-1D7D-104B-A421-35FD003B5978}" destId="{D5803776-0374-FE4D-9D02-140F19A99AC0}" srcOrd="5" destOrd="0" presId="urn:microsoft.com/office/officeart/2005/8/layout/chevron1"/>
    <dgm:cxn modelId="{29E9CBF7-3F0C-4DCD-9F63-AE82BA0AB68F}"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5D1445C1-CCAE-9349-8E7B-8D14F63651B9}" srcId="{EDE98B0D-1983-C04C-977D-B90A7E65773F}" destId="{D6CE83D0-F58B-2B44-A8B6-988169F3D7F1}" srcOrd="1" destOrd="0" parTransId="{39B69D4A-B827-7A4B-A8E4-95AC3D77EC68}" sibTransId="{FEA40EC3-63B7-FB4E-BB8C-CF33A9CAF937}"/>
    <dgm:cxn modelId="{CFF6957A-C31A-8449-AE12-5F8632EC2B12}" srcId="{EDE98B0D-1983-C04C-977D-B90A7E65773F}" destId="{ED4D9850-730E-AC41-9165-3F0D06D7F841}" srcOrd="0" destOrd="0" parTransId="{E11775FA-9539-2E46-8E53-F79C97E56C91}" sibTransId="{A4C20176-F3CD-474F-8EBD-59BBE10C3BCA}"/>
    <dgm:cxn modelId="{A806BE22-FCBE-B445-B3BF-C904C9B37288}" srcId="{EDE98B0D-1983-C04C-977D-B90A7E65773F}" destId="{13A3307A-CC60-EA40-B430-690B38DF0B36}" srcOrd="3" destOrd="0" parTransId="{364D988A-B57A-B148-8949-D34D770BCA78}" sibTransId="{25B97A4C-23C4-AB47-985D-A13451E58966}"/>
    <dgm:cxn modelId="{590D7419-4D2A-4DC5-BA7E-AB4D3BD416EB}" type="presOf" srcId="{358BC8EF-0ED0-0647-8E93-200CABA8AEC5}" destId="{EDF83063-9120-A14F-8998-42C5B80543F5}" srcOrd="0" destOrd="0" presId="urn:microsoft.com/office/officeart/2005/8/layout/chevron1"/>
    <dgm:cxn modelId="{A76D2654-0779-964D-BCE4-172C0A27373E}" srcId="{EDE98B0D-1983-C04C-977D-B90A7E65773F}" destId="{358BC8EF-0ED0-0647-8E93-200CABA8AEC5}" srcOrd="2" destOrd="0" parTransId="{1AFFF4DD-A808-2F4A-AA29-8B48CFFDE215}" sibTransId="{AD3856C9-6BBE-2E43-85F5-BD291BBC45A0}"/>
    <dgm:cxn modelId="{D8F452D7-0490-438F-8FC0-A71444E86E89}" type="presOf" srcId="{EDE98B0D-1983-C04C-977D-B90A7E65773F}" destId="{BCB2DF10-1D7D-104B-A421-35FD003B5978}" srcOrd="0" destOrd="0" presId="urn:microsoft.com/office/officeart/2005/8/layout/chevron1"/>
    <dgm:cxn modelId="{84BFBD83-6065-436F-8BA7-8CC7C95194A8}" type="presOf" srcId="{ED4D9850-730E-AC41-9165-3F0D06D7F841}" destId="{E04380CA-78B3-6C49-A85D-32A29B9AA7C7}" srcOrd="0" destOrd="0" presId="urn:microsoft.com/office/officeart/2005/8/layout/chevron1"/>
    <dgm:cxn modelId="{F324FBF1-4E23-43B2-B207-DCD8387E59A9}" type="presOf" srcId="{13A3307A-CC60-EA40-B430-690B38DF0B36}" destId="{AE595B08-E33F-2A44-879E-936F9A43A3ED}" srcOrd="0" destOrd="0" presId="urn:microsoft.com/office/officeart/2005/8/layout/chevron1"/>
    <dgm:cxn modelId="{31D2709C-E141-4011-87B2-2360C16C3447}" type="presOf" srcId="{D6CE83D0-F58B-2B44-A8B6-988169F3D7F1}" destId="{32D553BD-AEC0-D84E-8EF2-CB2F3666BE14}" srcOrd="0" destOrd="0" presId="urn:microsoft.com/office/officeart/2005/8/layout/chevron1"/>
    <dgm:cxn modelId="{7E3C196C-234A-4639-9501-1CA40B7CF206}" type="presParOf" srcId="{BCB2DF10-1D7D-104B-A421-35FD003B5978}" destId="{E04380CA-78B3-6C49-A85D-32A29B9AA7C7}" srcOrd="0" destOrd="0" presId="urn:microsoft.com/office/officeart/2005/8/layout/chevron1"/>
    <dgm:cxn modelId="{21039633-4B18-4409-AF8D-03E51103442E}" type="presParOf" srcId="{BCB2DF10-1D7D-104B-A421-35FD003B5978}" destId="{CAD36165-7C07-7146-ACD5-F06C4A7469CC}" srcOrd="1" destOrd="0" presId="urn:microsoft.com/office/officeart/2005/8/layout/chevron1"/>
    <dgm:cxn modelId="{F254CC5E-FEEF-4D16-8F7B-F1F23B3B4D88}" type="presParOf" srcId="{BCB2DF10-1D7D-104B-A421-35FD003B5978}" destId="{32D553BD-AEC0-D84E-8EF2-CB2F3666BE14}" srcOrd="2" destOrd="0" presId="urn:microsoft.com/office/officeart/2005/8/layout/chevron1"/>
    <dgm:cxn modelId="{9FAA935B-2D58-487B-A288-CC602F241D64}" type="presParOf" srcId="{BCB2DF10-1D7D-104B-A421-35FD003B5978}" destId="{F0DDB320-B660-5948-BAC2-501BB3BE43CD}" srcOrd="3" destOrd="0" presId="urn:microsoft.com/office/officeart/2005/8/layout/chevron1"/>
    <dgm:cxn modelId="{3B3EE21B-41A4-4DA2-9A3F-5F1258BCE137}" type="presParOf" srcId="{BCB2DF10-1D7D-104B-A421-35FD003B5978}" destId="{EDF83063-9120-A14F-8998-42C5B80543F5}" srcOrd="4" destOrd="0" presId="urn:microsoft.com/office/officeart/2005/8/layout/chevron1"/>
    <dgm:cxn modelId="{A78BC8E0-83C7-4A14-B1C0-92A00E8E521E}" type="presParOf" srcId="{BCB2DF10-1D7D-104B-A421-35FD003B5978}" destId="{D5803776-0374-FE4D-9D02-140F19A99AC0}" srcOrd="5" destOrd="0" presId="urn:microsoft.com/office/officeart/2005/8/layout/chevron1"/>
    <dgm:cxn modelId="{B3654824-BAB5-4E67-AC44-13B1EB04DD59}"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6_2" csCatId="accent6"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8F165579-C997-436E-AC19-37EED0EC5D4D}" type="presOf" srcId="{ED4D9850-730E-AC41-9165-3F0D06D7F841}" destId="{E04380CA-78B3-6C49-A85D-32A29B9AA7C7}"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95B19941-572A-429A-AE61-FFEAE3FBBF56}" type="presOf" srcId="{D6CE83D0-F58B-2B44-A8B6-988169F3D7F1}" destId="{32D553BD-AEC0-D84E-8EF2-CB2F3666BE14}" srcOrd="0" destOrd="0" presId="urn:microsoft.com/office/officeart/2005/8/layout/chevron1"/>
    <dgm:cxn modelId="{CFF6957A-C31A-8449-AE12-5F8632EC2B12}" srcId="{EDE98B0D-1983-C04C-977D-B90A7E65773F}" destId="{ED4D9850-730E-AC41-9165-3F0D06D7F841}" srcOrd="0" destOrd="0" parTransId="{E11775FA-9539-2E46-8E53-F79C97E56C91}" sibTransId="{A4C20176-F3CD-474F-8EBD-59BBE10C3BCA}"/>
    <dgm:cxn modelId="{A806BE22-FCBE-B445-B3BF-C904C9B37288}" srcId="{EDE98B0D-1983-C04C-977D-B90A7E65773F}" destId="{13A3307A-CC60-EA40-B430-690B38DF0B36}" srcOrd="3" destOrd="0" parTransId="{364D988A-B57A-B148-8949-D34D770BCA78}" sibTransId="{25B97A4C-23C4-AB47-985D-A13451E58966}"/>
    <dgm:cxn modelId="{B1A8B01A-3D12-4660-8D09-30323FB33594}" type="presOf" srcId="{EDE98B0D-1983-C04C-977D-B90A7E65773F}" destId="{BCB2DF10-1D7D-104B-A421-35FD003B5978}" srcOrd="0" destOrd="0" presId="urn:microsoft.com/office/officeart/2005/8/layout/chevron1"/>
    <dgm:cxn modelId="{A76D2654-0779-964D-BCE4-172C0A27373E}" srcId="{EDE98B0D-1983-C04C-977D-B90A7E65773F}" destId="{358BC8EF-0ED0-0647-8E93-200CABA8AEC5}" srcOrd="2" destOrd="0" parTransId="{1AFFF4DD-A808-2F4A-AA29-8B48CFFDE215}" sibTransId="{AD3856C9-6BBE-2E43-85F5-BD291BBC45A0}"/>
    <dgm:cxn modelId="{E59DB3B8-09CC-4DFB-933B-7405324FF231}" type="presOf" srcId="{358BC8EF-0ED0-0647-8E93-200CABA8AEC5}" destId="{EDF83063-9120-A14F-8998-42C5B80543F5}" srcOrd="0" destOrd="0" presId="urn:microsoft.com/office/officeart/2005/8/layout/chevron1"/>
    <dgm:cxn modelId="{09037ACF-F611-4943-A9F5-9BFC52E680E9}" type="presOf" srcId="{13A3307A-CC60-EA40-B430-690B38DF0B36}" destId="{AE595B08-E33F-2A44-879E-936F9A43A3ED}" srcOrd="0" destOrd="0" presId="urn:microsoft.com/office/officeart/2005/8/layout/chevron1"/>
    <dgm:cxn modelId="{E9F7F3F9-4604-4589-8D5F-DF72D438404C}" type="presParOf" srcId="{BCB2DF10-1D7D-104B-A421-35FD003B5978}" destId="{E04380CA-78B3-6C49-A85D-32A29B9AA7C7}" srcOrd="0" destOrd="0" presId="urn:microsoft.com/office/officeart/2005/8/layout/chevron1"/>
    <dgm:cxn modelId="{4853BC8D-4E52-4BB8-BB4B-F730BBACA02B}" type="presParOf" srcId="{BCB2DF10-1D7D-104B-A421-35FD003B5978}" destId="{CAD36165-7C07-7146-ACD5-F06C4A7469CC}" srcOrd="1" destOrd="0" presId="urn:microsoft.com/office/officeart/2005/8/layout/chevron1"/>
    <dgm:cxn modelId="{CE706765-CDC8-4DC9-A27E-7368F94C3039}" type="presParOf" srcId="{BCB2DF10-1D7D-104B-A421-35FD003B5978}" destId="{32D553BD-AEC0-D84E-8EF2-CB2F3666BE14}" srcOrd="2" destOrd="0" presId="urn:microsoft.com/office/officeart/2005/8/layout/chevron1"/>
    <dgm:cxn modelId="{2F67FD43-51B5-4B6B-A63F-DC8CBCB77C69}" type="presParOf" srcId="{BCB2DF10-1D7D-104B-A421-35FD003B5978}" destId="{F0DDB320-B660-5948-BAC2-501BB3BE43CD}" srcOrd="3" destOrd="0" presId="urn:microsoft.com/office/officeart/2005/8/layout/chevron1"/>
    <dgm:cxn modelId="{0D63D9C9-779B-480D-A364-B6CB0818E172}" type="presParOf" srcId="{BCB2DF10-1D7D-104B-A421-35FD003B5978}" destId="{EDF83063-9120-A14F-8998-42C5B80543F5}" srcOrd="4" destOrd="0" presId="urn:microsoft.com/office/officeart/2005/8/layout/chevron1"/>
    <dgm:cxn modelId="{6615E5B1-F989-47D2-83FB-4BCFA0487244}" type="presParOf" srcId="{BCB2DF10-1D7D-104B-A421-35FD003B5978}" destId="{D5803776-0374-FE4D-9D02-140F19A99AC0}" srcOrd="5" destOrd="0" presId="urn:microsoft.com/office/officeart/2005/8/layout/chevron1"/>
    <dgm:cxn modelId="{BF2A23B9-7B34-4260-99E7-374EC764C046}"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0E3213-B592-4C3A-B756-750FDDFCCB66}" type="doc">
      <dgm:prSet loTypeId="urn:microsoft.com/office/officeart/2008/layout/LinedList" loCatId="list" qsTypeId="urn:microsoft.com/office/officeart/2005/8/quickstyle/simple2" qsCatId="simple" csTypeId="urn:microsoft.com/office/officeart/2005/8/colors/accent1_2" csCatId="accent1" phldr="1"/>
      <dgm:spPr/>
    </dgm:pt>
    <dgm:pt modelId="{12E29992-93E1-4E77-AFB1-7ED9D63CB096}">
      <dgm:prSet phldrT="[文字]" custT="1"/>
      <dgm:spPr/>
      <dgm:t>
        <a:bodyPr/>
        <a:lstStyle/>
        <a:p>
          <a:r>
            <a:rPr lang="zh-TW" altLang="en-US" sz="1800" b="1" dirty="0" smtClean="0">
              <a:latin typeface="微軟正黑體" pitchFamily="34" charset="-120"/>
              <a:ea typeface="微軟正黑體" pitchFamily="34" charset="-120"/>
            </a:rPr>
            <a:t>電子摘要</a:t>
          </a:r>
          <a:endParaRPr lang="en-US" altLang="zh-TW" sz="1800" b="1" dirty="0" smtClean="0">
            <a:latin typeface="微軟正黑體" pitchFamily="34" charset="-120"/>
            <a:ea typeface="微軟正黑體" pitchFamily="34" charset="-120"/>
          </a:endParaRPr>
        </a:p>
      </dgm:t>
    </dgm:pt>
    <dgm:pt modelId="{1297EAA6-4172-4997-94CA-C1D243319F45}" type="parTrans" cxnId="{6B857EA1-17DE-4B99-85F6-970E2060D51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4737286-587A-4C5A-BBB2-93E481162973}" type="sibTrans" cxnId="{6B857EA1-17DE-4B99-85F6-970E2060D51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7B5507-0862-4816-8A09-799908B9FA15}">
      <dgm:prSet phldrT="[文字]" custT="1"/>
      <dgm:spPr/>
      <dgm:t>
        <a:bodyPr/>
        <a:lstStyle/>
        <a:p>
          <a:r>
            <a:rPr lang="zh-TW" altLang="en-US" sz="1800" b="1" dirty="0" smtClean="0">
              <a:latin typeface="微軟正黑體" pitchFamily="34" charset="-120"/>
              <a:ea typeface="微軟正黑體" pitchFamily="34" charset="-120"/>
            </a:rPr>
            <a:t>靜宜典藏之</a:t>
          </a:r>
          <a:r>
            <a:rPr lang="en-US" altLang="zh-TW" sz="1800" b="1" dirty="0" smtClean="0">
              <a:latin typeface="微軟正黑體" pitchFamily="34" charset="-120"/>
              <a:ea typeface="微軟正黑體" pitchFamily="34" charset="-120"/>
            </a:rPr>
            <a:t/>
          </a:r>
          <a:br>
            <a:rPr lang="en-US" altLang="zh-TW" sz="1800" b="1" dirty="0" smtClean="0">
              <a:latin typeface="微軟正黑體" pitchFamily="34" charset="-120"/>
              <a:ea typeface="微軟正黑體" pitchFamily="34" charset="-120"/>
            </a:rPr>
          </a:br>
          <a:r>
            <a:rPr lang="zh-TW" altLang="en-US" sz="1800" b="1" dirty="0" smtClean="0">
              <a:latin typeface="微軟正黑體" pitchFamily="34" charset="-120"/>
              <a:ea typeface="微軟正黑體" pitchFamily="34" charset="-120"/>
            </a:rPr>
            <a:t>紙本論文</a:t>
          </a:r>
          <a:endParaRPr lang="en-US" altLang="zh-TW" sz="1800" b="1" dirty="0" smtClean="0">
            <a:latin typeface="微軟正黑體" pitchFamily="34" charset="-120"/>
            <a:ea typeface="微軟正黑體" pitchFamily="34" charset="-120"/>
          </a:endParaRPr>
        </a:p>
      </dgm:t>
    </dgm:pt>
    <dgm:pt modelId="{E418F3A4-E100-4DA6-9EA9-2ACC2DBBCEC3}" type="parTrans" cxnId="{8DCA4A61-BD44-4448-8D94-A77CF49D563E}">
      <dgm:prSet/>
      <dgm:spPr/>
      <dgm:t>
        <a:bodyPr/>
        <a:lstStyle/>
        <a:p>
          <a:endParaRPr lang="zh-TW" altLang="en-US"/>
        </a:p>
      </dgm:t>
    </dgm:pt>
    <dgm:pt modelId="{5FBEC0BA-0B26-49EF-BEAB-6129C86A745D}" type="sibTrans" cxnId="{8DCA4A61-BD44-4448-8D94-A77CF49D563E}">
      <dgm:prSet/>
      <dgm:spPr/>
      <dgm:t>
        <a:bodyPr/>
        <a:lstStyle/>
        <a:p>
          <a:endParaRPr lang="zh-TW" altLang="en-US"/>
        </a:p>
      </dgm:t>
    </dgm:pt>
    <dgm:pt modelId="{22AC1DE3-C652-4C06-A1D1-4ADE888582F2}">
      <dgm:prSet phldrT="[文字]" custT="1"/>
      <dgm:spPr/>
      <dgm:t>
        <a:bodyPr/>
        <a:lstStyle/>
        <a:p>
          <a:r>
            <a:rPr lang="zh-TW" altLang="zh-TW" sz="1600" b="0" dirty="0" smtClean="0">
              <a:solidFill>
                <a:schemeClr val="tx2">
                  <a:lumMod val="75000"/>
                  <a:lumOff val="25000"/>
                </a:schemeClr>
              </a:solidFill>
              <a:latin typeface="微軟正黑體" pitchFamily="34" charset="-120"/>
              <a:ea typeface="微軟正黑體" pitchFamily="34" charset="-120"/>
            </a:rPr>
            <a:t>請</a:t>
          </a:r>
          <a:r>
            <a:rPr lang="zh-TW" altLang="en-US" sz="1600" b="0" dirty="0" smtClean="0">
              <a:solidFill>
                <a:schemeClr val="tx2">
                  <a:lumMod val="75000"/>
                  <a:lumOff val="25000"/>
                </a:schemeClr>
              </a:solidFill>
              <a:latin typeface="微軟正黑體" pitchFamily="34" charset="-120"/>
              <a:ea typeface="微軟正黑體" pitchFamily="34" charset="-120"/>
            </a:rPr>
            <a:t>在建檔時的「</a:t>
          </a:r>
          <a:r>
            <a:rPr lang="en-US" altLang="zh-TW" sz="1600" b="0" dirty="0" smtClean="0">
              <a:solidFill>
                <a:schemeClr val="tx2">
                  <a:lumMod val="75000"/>
                  <a:lumOff val="25000"/>
                </a:schemeClr>
              </a:solidFill>
              <a:latin typeface="微軟正黑體" pitchFamily="34" charset="-120"/>
              <a:ea typeface="微軟正黑體" pitchFamily="34" charset="-120"/>
            </a:rPr>
            <a:t>step2</a:t>
          </a:r>
          <a:r>
            <a:rPr lang="zh-TW" altLang="en-US" sz="1600" b="0" dirty="0" smtClean="0">
              <a:solidFill>
                <a:schemeClr val="tx2">
                  <a:lumMod val="75000"/>
                  <a:lumOff val="25000"/>
                </a:schemeClr>
              </a:solidFill>
              <a:latin typeface="微軟正黑體" pitchFamily="34" charset="-120"/>
              <a:ea typeface="微軟正黑體" pitchFamily="34" charset="-120"/>
            </a:rPr>
            <a:t>上傳全文」，</a:t>
          </a:r>
          <a:r>
            <a:rPr lang="zh-TW" altLang="zh-TW" sz="1600" b="0" dirty="0" smtClean="0">
              <a:solidFill>
                <a:schemeClr val="tx2">
                  <a:lumMod val="75000"/>
                  <a:lumOff val="25000"/>
                </a:schemeClr>
              </a:solidFill>
              <a:latin typeface="微軟正黑體" pitchFamily="34" charset="-120"/>
              <a:ea typeface="微軟正黑體" pitchFamily="34" charset="-120"/>
            </a:rPr>
            <a:t>點選「上傳書目延後公開申請書」，並上傳</a:t>
          </a:r>
          <a:r>
            <a:rPr lang="zh-TW" altLang="en-US" sz="1600" b="0" dirty="0" smtClean="0">
              <a:solidFill>
                <a:schemeClr val="tx2">
                  <a:lumMod val="75000"/>
                  <a:lumOff val="25000"/>
                </a:schemeClr>
              </a:solidFill>
              <a:latin typeface="微軟正黑體" pitchFamily="34" charset="-120"/>
              <a:ea typeface="微軟正黑體" pitchFamily="34" charset="-120"/>
            </a:rPr>
            <a:t>已填妥且無誤的</a:t>
          </a:r>
          <a:r>
            <a:rPr lang="zh-TW" altLang="zh-TW" sz="1600" b="0" dirty="0" smtClean="0">
              <a:solidFill>
                <a:schemeClr val="tx2">
                  <a:lumMod val="75000"/>
                  <a:lumOff val="25000"/>
                </a:schemeClr>
              </a:solidFill>
              <a:latin typeface="微軟正黑體" pitchFamily="34" charset="-120"/>
              <a:ea typeface="微軟正黑體" pitchFamily="34" charset="-120"/>
            </a:rPr>
            <a:t>「靜宜大學博碩士學位紙本論文及電子論文摘要</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zh-TW" sz="1600" b="0" dirty="0" smtClean="0">
              <a:solidFill>
                <a:schemeClr val="tx2">
                  <a:lumMod val="75000"/>
                  <a:lumOff val="25000"/>
                </a:schemeClr>
              </a:solidFill>
              <a:latin typeface="微軟正黑體" pitchFamily="34" charset="-120"/>
              <a:ea typeface="微軟正黑體" pitchFamily="34" charset="-120"/>
            </a:rPr>
            <a:t>延後公開</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zh-TW" sz="1600" b="0" dirty="0" smtClean="0">
              <a:solidFill>
                <a:schemeClr val="tx2">
                  <a:lumMod val="75000"/>
                  <a:lumOff val="25000"/>
                </a:schemeClr>
              </a:solidFill>
              <a:latin typeface="微軟正黑體" pitchFamily="34" charset="-120"/>
              <a:ea typeface="微軟正黑體" pitchFamily="34" charset="-120"/>
            </a:rPr>
            <a:t>申請書」</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zh-TW" sz="1600" b="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掃瞄檔。</a:t>
          </a:r>
          <a:endParaRPr lang="en-US" altLang="zh-TW" sz="1600" b="0" dirty="0" smtClean="0">
            <a:solidFill>
              <a:schemeClr val="tx2">
                <a:lumMod val="75000"/>
                <a:lumOff val="25000"/>
              </a:schemeClr>
            </a:solidFill>
            <a:latin typeface="微軟正黑體" pitchFamily="34" charset="-120"/>
            <a:ea typeface="微軟正黑體" pitchFamily="34" charset="-120"/>
          </a:endParaRPr>
        </a:p>
      </dgm:t>
    </dgm:pt>
    <dgm:pt modelId="{DC4FCA4C-9FDC-4F39-A48A-7C106A68541E}" type="parTrans" cxnId="{8D7D59CF-FF8E-4A42-8537-4C845F3AD9E7}">
      <dgm:prSet/>
      <dgm:spPr/>
      <dgm:t>
        <a:bodyPr/>
        <a:lstStyle/>
        <a:p>
          <a:endParaRPr lang="zh-TW" altLang="en-US"/>
        </a:p>
      </dgm:t>
    </dgm:pt>
    <dgm:pt modelId="{0672440B-3155-4D6E-AE6D-D330C3B05570}" type="sibTrans" cxnId="{8D7D59CF-FF8E-4A42-8537-4C845F3AD9E7}">
      <dgm:prSet/>
      <dgm:spPr/>
      <dgm:t>
        <a:bodyPr/>
        <a:lstStyle/>
        <a:p>
          <a:endParaRPr lang="zh-TW" altLang="en-US"/>
        </a:p>
      </dgm:t>
    </dgm:pt>
    <dgm:pt modelId="{EA463118-811D-4E08-8FA9-5EE3C2628E20}">
      <dgm:prSet phldrT="[文字]" custT="1"/>
      <dgm:spPr/>
      <dgm:t>
        <a:bodyPr/>
        <a:lstStyle/>
        <a:p>
          <a:r>
            <a:rPr lang="zh-TW" altLang="en-US" sz="1800" b="1" dirty="0" smtClean="0">
              <a:latin typeface="微軟正黑體" pitchFamily="34" charset="-120"/>
              <a:ea typeface="微軟正黑體" pitchFamily="34" charset="-120"/>
            </a:rPr>
            <a:t>國圖典藏之</a:t>
          </a:r>
          <a:r>
            <a:rPr lang="en-US" altLang="zh-TW" sz="1800" b="1" dirty="0" smtClean="0">
              <a:latin typeface="微軟正黑體" pitchFamily="34" charset="-120"/>
              <a:ea typeface="微軟正黑體" pitchFamily="34" charset="-120"/>
            </a:rPr>
            <a:t/>
          </a:r>
          <a:br>
            <a:rPr lang="en-US" altLang="zh-TW" sz="1800" b="1" dirty="0" smtClean="0">
              <a:latin typeface="微軟正黑體" pitchFamily="34" charset="-120"/>
              <a:ea typeface="微軟正黑體" pitchFamily="34" charset="-120"/>
            </a:rPr>
          </a:br>
          <a:r>
            <a:rPr lang="zh-TW" altLang="en-US" sz="1800" b="1" dirty="0" smtClean="0">
              <a:latin typeface="微軟正黑體" pitchFamily="34" charset="-120"/>
              <a:ea typeface="微軟正黑體" pitchFamily="34" charset="-120"/>
            </a:rPr>
            <a:t>紙本論文</a:t>
          </a:r>
          <a:endParaRPr lang="en-US" altLang="zh-TW" sz="1800" b="1" dirty="0" smtClean="0">
            <a:latin typeface="微軟正黑體" pitchFamily="34" charset="-120"/>
            <a:ea typeface="微軟正黑體" pitchFamily="34" charset="-120"/>
          </a:endParaRPr>
        </a:p>
      </dgm:t>
    </dgm:pt>
    <dgm:pt modelId="{C5606767-F8E1-4691-9BCD-00F41B3ECA48}" type="parTrans" cxnId="{9A9B62C8-6396-4FA0-97D5-F61B11D1B8B6}">
      <dgm:prSet/>
      <dgm:spPr/>
      <dgm:t>
        <a:bodyPr/>
        <a:lstStyle/>
        <a:p>
          <a:endParaRPr lang="zh-TW" altLang="en-US"/>
        </a:p>
      </dgm:t>
    </dgm:pt>
    <dgm:pt modelId="{49081E23-175D-4892-95E5-8A1D512227FD}" type="sibTrans" cxnId="{9A9B62C8-6396-4FA0-97D5-F61B11D1B8B6}">
      <dgm:prSet/>
      <dgm:spPr/>
      <dgm:t>
        <a:bodyPr/>
        <a:lstStyle/>
        <a:p>
          <a:endParaRPr lang="zh-TW" altLang="en-US"/>
        </a:p>
      </dgm:t>
    </dgm:pt>
    <dgm:pt modelId="{E90DE109-C390-4826-B06C-7DD4D0B5A20F}">
      <dgm:prSet phldrT="[文字]" custT="1"/>
      <dgm:spPr/>
      <dgm:t>
        <a:bodyPr/>
        <a:lstStyle/>
        <a:p>
          <a:r>
            <a:rPr lang="zh-TW" altLang="en-US" sz="1600" b="0" dirty="0" smtClean="0">
              <a:solidFill>
                <a:schemeClr val="tx2">
                  <a:lumMod val="75000"/>
                  <a:lumOff val="25000"/>
                </a:schemeClr>
              </a:solidFill>
              <a:latin typeface="微軟正黑體" pitchFamily="34" charset="-120"/>
              <a:ea typeface="微軟正黑體" pitchFamily="34" charset="-120"/>
            </a:rPr>
            <a:t>請跑離校手續時，繳交一份「靜宜大學博碩士學位紙本論文及電子論文摘要</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延後公開</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申請書」</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zh-TW" sz="1600" b="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到蓋夏圖書館一樓參考櫃台。</a:t>
          </a:r>
          <a:endParaRPr lang="en-US" altLang="zh-TW" sz="1600" b="0" dirty="0" smtClean="0">
            <a:solidFill>
              <a:schemeClr val="tx2">
                <a:lumMod val="75000"/>
                <a:lumOff val="25000"/>
              </a:schemeClr>
            </a:solidFill>
            <a:latin typeface="微軟正黑體" pitchFamily="34" charset="-120"/>
            <a:ea typeface="微軟正黑體" pitchFamily="34" charset="-120"/>
          </a:endParaRPr>
        </a:p>
      </dgm:t>
    </dgm:pt>
    <dgm:pt modelId="{06E7CC43-77D7-4FE5-B798-3855C5A0B2B1}" type="parTrans" cxnId="{24B397D8-20B2-4A14-850A-0C444C17F2CD}">
      <dgm:prSet/>
      <dgm:spPr/>
      <dgm:t>
        <a:bodyPr/>
        <a:lstStyle/>
        <a:p>
          <a:endParaRPr lang="zh-TW" altLang="en-US"/>
        </a:p>
      </dgm:t>
    </dgm:pt>
    <dgm:pt modelId="{FF535B04-D5B1-420E-B784-E9C6E786017B}" type="sibTrans" cxnId="{24B397D8-20B2-4A14-850A-0C444C17F2CD}">
      <dgm:prSet/>
      <dgm:spPr/>
      <dgm:t>
        <a:bodyPr/>
        <a:lstStyle/>
        <a:p>
          <a:endParaRPr lang="zh-TW" altLang="en-US"/>
        </a:p>
      </dgm:t>
    </dgm:pt>
    <dgm:pt modelId="{10CF277B-8D64-4FFD-BAA2-9AE5421BB55C}">
      <dgm:prSet phldrT="[文字]" custT="1"/>
      <dgm:spPr/>
      <dgm:t>
        <a:bodyPr/>
        <a:lstStyle/>
        <a:p>
          <a:r>
            <a:rPr lang="zh-TW" altLang="en-US" sz="1600" b="0" dirty="0" smtClean="0">
              <a:solidFill>
                <a:schemeClr val="tx2">
                  <a:lumMod val="75000"/>
                  <a:lumOff val="25000"/>
                </a:schemeClr>
              </a:solidFill>
              <a:latin typeface="微軟正黑體" pitchFamily="34" charset="-120"/>
              <a:ea typeface="微軟正黑體" pitchFamily="34" charset="-120"/>
            </a:rPr>
            <a:t>請跑離校手續時，在繳交到綜合業務組的紙本論文內，夾附一份「國家圖書館博碩士學位紙本論文</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延後公開</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申請書」</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zh-TW" sz="1600" b="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dirty="0" smtClean="0">
              <a:solidFill>
                <a:schemeClr val="tx2">
                  <a:lumMod val="75000"/>
                  <a:lumOff val="25000"/>
                </a:schemeClr>
              </a:solidFill>
              <a:latin typeface="微軟正黑體" pitchFamily="34" charset="-120"/>
              <a:ea typeface="微軟正黑體" pitchFamily="34" charset="-120"/>
            </a:rPr>
            <a:t>)</a:t>
          </a:r>
          <a:r>
            <a:rPr lang="zh-TW" altLang="en-US" sz="1600" b="0" dirty="0" smtClean="0">
              <a:solidFill>
                <a:schemeClr val="tx2">
                  <a:lumMod val="75000"/>
                  <a:lumOff val="25000"/>
                </a:schemeClr>
              </a:solidFill>
              <a:latin typeface="微軟正黑體" pitchFamily="34" charset="-120"/>
              <a:ea typeface="微軟正黑體" pitchFamily="34" charset="-120"/>
            </a:rPr>
            <a:t>。</a:t>
          </a:r>
          <a:endParaRPr lang="en-US" altLang="zh-TW" sz="1600" b="0" dirty="0" smtClean="0">
            <a:solidFill>
              <a:schemeClr val="tx2">
                <a:lumMod val="75000"/>
                <a:lumOff val="25000"/>
              </a:schemeClr>
            </a:solidFill>
            <a:latin typeface="微軟正黑體" pitchFamily="34" charset="-120"/>
            <a:ea typeface="微軟正黑體" pitchFamily="34" charset="-120"/>
          </a:endParaRPr>
        </a:p>
      </dgm:t>
    </dgm:pt>
    <dgm:pt modelId="{2CFBC486-FAEB-4C43-B5C7-4EC5B7AFCC3E}" type="parTrans" cxnId="{D6EB9DE9-A1D2-43E9-8F53-028AD4815CE3}">
      <dgm:prSet/>
      <dgm:spPr/>
      <dgm:t>
        <a:bodyPr/>
        <a:lstStyle/>
        <a:p>
          <a:endParaRPr lang="zh-TW" altLang="en-US"/>
        </a:p>
      </dgm:t>
    </dgm:pt>
    <dgm:pt modelId="{026C6495-35B4-47D8-BD9F-76655E0C7C59}" type="sibTrans" cxnId="{D6EB9DE9-A1D2-43E9-8F53-028AD4815CE3}">
      <dgm:prSet/>
      <dgm:spPr/>
      <dgm:t>
        <a:bodyPr/>
        <a:lstStyle/>
        <a:p>
          <a:endParaRPr lang="zh-TW" altLang="en-US"/>
        </a:p>
      </dgm:t>
    </dgm:pt>
    <dgm:pt modelId="{AD8BC839-22F3-435E-AD2F-3F04FB7F6D84}" type="pres">
      <dgm:prSet presAssocID="{070E3213-B592-4C3A-B756-750FDDFCCB66}" presName="vert0" presStyleCnt="0">
        <dgm:presLayoutVars>
          <dgm:dir/>
          <dgm:animOne val="branch"/>
          <dgm:animLvl val="lvl"/>
        </dgm:presLayoutVars>
      </dgm:prSet>
      <dgm:spPr/>
    </dgm:pt>
    <dgm:pt modelId="{5DBEEF53-9AA7-45F5-BFA8-16C791DEC095}" type="pres">
      <dgm:prSet presAssocID="{12E29992-93E1-4E77-AFB1-7ED9D63CB096}" presName="thickLine" presStyleLbl="alignNode1" presStyleIdx="0" presStyleCnt="3"/>
      <dgm:spPr/>
    </dgm:pt>
    <dgm:pt modelId="{E46E01A1-6ADF-4737-9B20-AAF3801F2F7E}" type="pres">
      <dgm:prSet presAssocID="{12E29992-93E1-4E77-AFB1-7ED9D63CB096}" presName="horz1" presStyleCnt="0"/>
      <dgm:spPr/>
    </dgm:pt>
    <dgm:pt modelId="{3D575EC6-A73D-4AC4-8980-61AC21867B78}" type="pres">
      <dgm:prSet presAssocID="{12E29992-93E1-4E77-AFB1-7ED9D63CB096}" presName="tx1" presStyleLbl="revTx" presStyleIdx="0" presStyleCnt="6"/>
      <dgm:spPr/>
      <dgm:t>
        <a:bodyPr/>
        <a:lstStyle/>
        <a:p>
          <a:endParaRPr lang="zh-TW" altLang="en-US"/>
        </a:p>
      </dgm:t>
    </dgm:pt>
    <dgm:pt modelId="{EBB63823-F4D4-43D2-950A-44824A3B2467}" type="pres">
      <dgm:prSet presAssocID="{12E29992-93E1-4E77-AFB1-7ED9D63CB096}" presName="vert1" presStyleCnt="0"/>
      <dgm:spPr/>
    </dgm:pt>
    <dgm:pt modelId="{E0D3F823-5BDA-4B4F-84BE-0AAF2AA195AD}" type="pres">
      <dgm:prSet presAssocID="{22AC1DE3-C652-4C06-A1D1-4ADE888582F2}" presName="vertSpace2a" presStyleCnt="0"/>
      <dgm:spPr/>
    </dgm:pt>
    <dgm:pt modelId="{40E04557-3D9A-450D-975D-206C23465E9C}" type="pres">
      <dgm:prSet presAssocID="{22AC1DE3-C652-4C06-A1D1-4ADE888582F2}" presName="horz2" presStyleCnt="0"/>
      <dgm:spPr/>
    </dgm:pt>
    <dgm:pt modelId="{C247175F-1A70-4831-9318-F3701D3276FB}" type="pres">
      <dgm:prSet presAssocID="{22AC1DE3-C652-4C06-A1D1-4ADE888582F2}" presName="horzSpace2" presStyleCnt="0"/>
      <dgm:spPr/>
    </dgm:pt>
    <dgm:pt modelId="{760A1CC4-6FCE-4F5C-A32F-6EC98EC6FD7E}" type="pres">
      <dgm:prSet presAssocID="{22AC1DE3-C652-4C06-A1D1-4ADE888582F2}" presName="tx2" presStyleLbl="revTx" presStyleIdx="1" presStyleCnt="6"/>
      <dgm:spPr/>
      <dgm:t>
        <a:bodyPr/>
        <a:lstStyle/>
        <a:p>
          <a:endParaRPr lang="zh-TW" altLang="en-US"/>
        </a:p>
      </dgm:t>
    </dgm:pt>
    <dgm:pt modelId="{CDB237AF-4F0B-465A-8FE8-11EE839D162B}" type="pres">
      <dgm:prSet presAssocID="{22AC1DE3-C652-4C06-A1D1-4ADE888582F2}" presName="vert2" presStyleCnt="0"/>
      <dgm:spPr/>
    </dgm:pt>
    <dgm:pt modelId="{28ADE675-4DA5-400A-ABB1-CEB3F299B321}" type="pres">
      <dgm:prSet presAssocID="{22AC1DE3-C652-4C06-A1D1-4ADE888582F2}" presName="thinLine2b" presStyleLbl="callout" presStyleIdx="0" presStyleCnt="3" custLinFactNeighborY="58899"/>
      <dgm:spPr/>
    </dgm:pt>
    <dgm:pt modelId="{636322ED-E4FB-4321-BB14-8D10783A95AD}" type="pres">
      <dgm:prSet presAssocID="{22AC1DE3-C652-4C06-A1D1-4ADE888582F2}" presName="vertSpace2b" presStyleCnt="0"/>
      <dgm:spPr/>
    </dgm:pt>
    <dgm:pt modelId="{82C0B1A4-FA71-4947-91F9-5B21872F325D}" type="pres">
      <dgm:prSet presAssocID="{277B5507-0862-4816-8A09-799908B9FA15}" presName="thickLine" presStyleLbl="alignNode1" presStyleIdx="1" presStyleCnt="3"/>
      <dgm:spPr/>
    </dgm:pt>
    <dgm:pt modelId="{ACBC9BF6-B504-4515-B0A6-AE339D7EC0A5}" type="pres">
      <dgm:prSet presAssocID="{277B5507-0862-4816-8A09-799908B9FA15}" presName="horz1" presStyleCnt="0"/>
      <dgm:spPr/>
    </dgm:pt>
    <dgm:pt modelId="{DE038AF2-51DA-4203-9B26-C18F0C5DC001}" type="pres">
      <dgm:prSet presAssocID="{277B5507-0862-4816-8A09-799908B9FA15}" presName="tx1" presStyleLbl="revTx" presStyleIdx="2" presStyleCnt="6"/>
      <dgm:spPr/>
      <dgm:t>
        <a:bodyPr/>
        <a:lstStyle/>
        <a:p>
          <a:endParaRPr lang="zh-TW" altLang="en-US"/>
        </a:p>
      </dgm:t>
    </dgm:pt>
    <dgm:pt modelId="{4EAD3AD6-71C3-4332-8F13-54F4B43BAE5F}" type="pres">
      <dgm:prSet presAssocID="{277B5507-0862-4816-8A09-799908B9FA15}" presName="vert1" presStyleCnt="0"/>
      <dgm:spPr/>
    </dgm:pt>
    <dgm:pt modelId="{E00DACD6-CCA4-427A-AC37-21DB528A9EEE}" type="pres">
      <dgm:prSet presAssocID="{E90DE109-C390-4826-B06C-7DD4D0B5A20F}" presName="vertSpace2a" presStyleCnt="0"/>
      <dgm:spPr/>
    </dgm:pt>
    <dgm:pt modelId="{1C79E094-D8BC-4374-883D-863E4465335F}" type="pres">
      <dgm:prSet presAssocID="{E90DE109-C390-4826-B06C-7DD4D0B5A20F}" presName="horz2" presStyleCnt="0"/>
      <dgm:spPr/>
    </dgm:pt>
    <dgm:pt modelId="{646566B0-5125-4438-A4BB-F337DA3760B4}" type="pres">
      <dgm:prSet presAssocID="{E90DE109-C390-4826-B06C-7DD4D0B5A20F}" presName="horzSpace2" presStyleCnt="0"/>
      <dgm:spPr/>
    </dgm:pt>
    <dgm:pt modelId="{E37CF675-C988-47C5-B1CD-E670BA33C633}" type="pres">
      <dgm:prSet presAssocID="{E90DE109-C390-4826-B06C-7DD4D0B5A20F}" presName="tx2" presStyleLbl="revTx" presStyleIdx="3" presStyleCnt="6"/>
      <dgm:spPr/>
      <dgm:t>
        <a:bodyPr/>
        <a:lstStyle/>
        <a:p>
          <a:endParaRPr lang="zh-TW" altLang="en-US"/>
        </a:p>
      </dgm:t>
    </dgm:pt>
    <dgm:pt modelId="{A7BF6F5D-B552-487A-8AC1-6001CBC3D729}" type="pres">
      <dgm:prSet presAssocID="{E90DE109-C390-4826-B06C-7DD4D0B5A20F}" presName="vert2" presStyleCnt="0"/>
      <dgm:spPr/>
    </dgm:pt>
    <dgm:pt modelId="{7B59C104-0C84-44A9-89EA-BA4368A4D037}" type="pres">
      <dgm:prSet presAssocID="{E90DE109-C390-4826-B06C-7DD4D0B5A20F}" presName="thinLine2b" presStyleLbl="callout" presStyleIdx="1" presStyleCnt="3" custLinFactY="56312" custLinFactNeighborY="100000"/>
      <dgm:spPr/>
    </dgm:pt>
    <dgm:pt modelId="{00C67F2B-0684-4EE2-81EA-707A9F27F358}" type="pres">
      <dgm:prSet presAssocID="{E90DE109-C390-4826-B06C-7DD4D0B5A20F}" presName="vertSpace2b" presStyleCnt="0"/>
      <dgm:spPr/>
    </dgm:pt>
    <dgm:pt modelId="{1F78BBEF-7760-478B-9528-5B347A959302}" type="pres">
      <dgm:prSet presAssocID="{EA463118-811D-4E08-8FA9-5EE3C2628E20}" presName="thickLine" presStyleLbl="alignNode1" presStyleIdx="2" presStyleCnt="3"/>
      <dgm:spPr/>
    </dgm:pt>
    <dgm:pt modelId="{004FCF6F-ECFF-4DD8-91D8-FC9FF6AEDD37}" type="pres">
      <dgm:prSet presAssocID="{EA463118-811D-4E08-8FA9-5EE3C2628E20}" presName="horz1" presStyleCnt="0"/>
      <dgm:spPr/>
    </dgm:pt>
    <dgm:pt modelId="{CC78A239-BC21-489B-B9DD-94098897A469}" type="pres">
      <dgm:prSet presAssocID="{EA463118-811D-4E08-8FA9-5EE3C2628E20}" presName="tx1" presStyleLbl="revTx" presStyleIdx="4" presStyleCnt="6"/>
      <dgm:spPr/>
      <dgm:t>
        <a:bodyPr/>
        <a:lstStyle/>
        <a:p>
          <a:endParaRPr lang="zh-TW" altLang="en-US"/>
        </a:p>
      </dgm:t>
    </dgm:pt>
    <dgm:pt modelId="{C01A0456-9AB6-4BDF-9BBB-F1323C398CDA}" type="pres">
      <dgm:prSet presAssocID="{EA463118-811D-4E08-8FA9-5EE3C2628E20}" presName="vert1" presStyleCnt="0"/>
      <dgm:spPr/>
    </dgm:pt>
    <dgm:pt modelId="{546EA0E3-5A19-497B-B14E-D4CE2EB2D62E}" type="pres">
      <dgm:prSet presAssocID="{10CF277B-8D64-4FFD-BAA2-9AE5421BB55C}" presName="vertSpace2a" presStyleCnt="0"/>
      <dgm:spPr/>
    </dgm:pt>
    <dgm:pt modelId="{92BFA3DE-A9F8-4250-9876-437E59C0CDCE}" type="pres">
      <dgm:prSet presAssocID="{10CF277B-8D64-4FFD-BAA2-9AE5421BB55C}" presName="horz2" presStyleCnt="0"/>
      <dgm:spPr/>
    </dgm:pt>
    <dgm:pt modelId="{88F3A081-CAC4-414D-BE8A-7DB72169489F}" type="pres">
      <dgm:prSet presAssocID="{10CF277B-8D64-4FFD-BAA2-9AE5421BB55C}" presName="horzSpace2" presStyleCnt="0"/>
      <dgm:spPr/>
    </dgm:pt>
    <dgm:pt modelId="{9194F412-0E88-48CD-B12C-8FB62DD168A5}" type="pres">
      <dgm:prSet presAssocID="{10CF277B-8D64-4FFD-BAA2-9AE5421BB55C}" presName="tx2" presStyleLbl="revTx" presStyleIdx="5" presStyleCnt="6"/>
      <dgm:spPr/>
      <dgm:t>
        <a:bodyPr/>
        <a:lstStyle/>
        <a:p>
          <a:endParaRPr lang="zh-TW" altLang="en-US"/>
        </a:p>
      </dgm:t>
    </dgm:pt>
    <dgm:pt modelId="{AF5C79B9-1DC8-4A2C-8DC2-729BD28CC2B4}" type="pres">
      <dgm:prSet presAssocID="{10CF277B-8D64-4FFD-BAA2-9AE5421BB55C}" presName="vert2" presStyleCnt="0"/>
      <dgm:spPr/>
    </dgm:pt>
    <dgm:pt modelId="{30485D98-AA63-49B9-B3FE-D311F699B272}" type="pres">
      <dgm:prSet presAssocID="{10CF277B-8D64-4FFD-BAA2-9AE5421BB55C}" presName="thinLine2b" presStyleLbl="callout" presStyleIdx="2" presStyleCnt="3"/>
      <dgm:spPr/>
    </dgm:pt>
    <dgm:pt modelId="{3A33F253-9DAE-4F4C-AD98-37E2D96729D8}" type="pres">
      <dgm:prSet presAssocID="{10CF277B-8D64-4FFD-BAA2-9AE5421BB55C}" presName="vertSpace2b" presStyleCnt="0"/>
      <dgm:spPr/>
    </dgm:pt>
  </dgm:ptLst>
  <dgm:cxnLst>
    <dgm:cxn modelId="{FB42CA3D-1EDD-4A69-9B91-7EF5643C29A4}" type="presOf" srcId="{070E3213-B592-4C3A-B756-750FDDFCCB66}" destId="{AD8BC839-22F3-435E-AD2F-3F04FB7F6D84}" srcOrd="0" destOrd="0" presId="urn:microsoft.com/office/officeart/2008/layout/LinedList"/>
    <dgm:cxn modelId="{D6EB9DE9-A1D2-43E9-8F53-028AD4815CE3}" srcId="{EA463118-811D-4E08-8FA9-5EE3C2628E20}" destId="{10CF277B-8D64-4FFD-BAA2-9AE5421BB55C}" srcOrd="0" destOrd="0" parTransId="{2CFBC486-FAEB-4C43-B5C7-4EC5B7AFCC3E}" sibTransId="{026C6495-35B4-47D8-BD9F-76655E0C7C59}"/>
    <dgm:cxn modelId="{0AEFB061-2F7E-46F6-BD19-9314A77BB347}" type="presOf" srcId="{12E29992-93E1-4E77-AFB1-7ED9D63CB096}" destId="{3D575EC6-A73D-4AC4-8980-61AC21867B78}" srcOrd="0" destOrd="0" presId="urn:microsoft.com/office/officeart/2008/layout/LinedList"/>
    <dgm:cxn modelId="{8D7D59CF-FF8E-4A42-8537-4C845F3AD9E7}" srcId="{12E29992-93E1-4E77-AFB1-7ED9D63CB096}" destId="{22AC1DE3-C652-4C06-A1D1-4ADE888582F2}" srcOrd="0" destOrd="0" parTransId="{DC4FCA4C-9FDC-4F39-A48A-7C106A68541E}" sibTransId="{0672440B-3155-4D6E-AE6D-D330C3B05570}"/>
    <dgm:cxn modelId="{8D808790-EB69-4BE3-9CB5-B81AB179530A}" type="presOf" srcId="{E90DE109-C390-4826-B06C-7DD4D0B5A20F}" destId="{E37CF675-C988-47C5-B1CD-E670BA33C633}" srcOrd="0" destOrd="0" presId="urn:microsoft.com/office/officeart/2008/layout/LinedList"/>
    <dgm:cxn modelId="{A54027A5-442A-48E2-8AF6-D253FBCD6FDC}" type="presOf" srcId="{22AC1DE3-C652-4C06-A1D1-4ADE888582F2}" destId="{760A1CC4-6FCE-4F5C-A32F-6EC98EC6FD7E}" srcOrd="0" destOrd="0" presId="urn:microsoft.com/office/officeart/2008/layout/LinedList"/>
    <dgm:cxn modelId="{24B397D8-20B2-4A14-850A-0C444C17F2CD}" srcId="{277B5507-0862-4816-8A09-799908B9FA15}" destId="{E90DE109-C390-4826-B06C-7DD4D0B5A20F}" srcOrd="0" destOrd="0" parTransId="{06E7CC43-77D7-4FE5-B798-3855C5A0B2B1}" sibTransId="{FF535B04-D5B1-420E-B784-E9C6E786017B}"/>
    <dgm:cxn modelId="{752B7DAB-4235-47E8-8D94-F2D15396C6AB}" type="presOf" srcId="{EA463118-811D-4E08-8FA9-5EE3C2628E20}" destId="{CC78A239-BC21-489B-B9DD-94098897A469}" srcOrd="0" destOrd="0" presId="urn:microsoft.com/office/officeart/2008/layout/LinedList"/>
    <dgm:cxn modelId="{9A9B62C8-6396-4FA0-97D5-F61B11D1B8B6}" srcId="{070E3213-B592-4C3A-B756-750FDDFCCB66}" destId="{EA463118-811D-4E08-8FA9-5EE3C2628E20}" srcOrd="2" destOrd="0" parTransId="{C5606767-F8E1-4691-9BCD-00F41B3ECA48}" sibTransId="{49081E23-175D-4892-95E5-8A1D512227FD}"/>
    <dgm:cxn modelId="{79D99487-4841-42E7-BACB-D72134C6B328}" type="presOf" srcId="{10CF277B-8D64-4FFD-BAA2-9AE5421BB55C}" destId="{9194F412-0E88-48CD-B12C-8FB62DD168A5}" srcOrd="0" destOrd="0" presId="urn:microsoft.com/office/officeart/2008/layout/LinedList"/>
    <dgm:cxn modelId="{6B857EA1-17DE-4B99-85F6-970E2060D513}" srcId="{070E3213-B592-4C3A-B756-750FDDFCCB66}" destId="{12E29992-93E1-4E77-AFB1-7ED9D63CB096}" srcOrd="0" destOrd="0" parTransId="{1297EAA6-4172-4997-94CA-C1D243319F45}" sibTransId="{34737286-587A-4C5A-BBB2-93E481162973}"/>
    <dgm:cxn modelId="{601C6DA0-2CD1-48DE-8A79-50135155BFB6}" type="presOf" srcId="{277B5507-0862-4816-8A09-799908B9FA15}" destId="{DE038AF2-51DA-4203-9B26-C18F0C5DC001}" srcOrd="0" destOrd="0" presId="urn:microsoft.com/office/officeart/2008/layout/LinedList"/>
    <dgm:cxn modelId="{8DCA4A61-BD44-4448-8D94-A77CF49D563E}" srcId="{070E3213-B592-4C3A-B756-750FDDFCCB66}" destId="{277B5507-0862-4816-8A09-799908B9FA15}" srcOrd="1" destOrd="0" parTransId="{E418F3A4-E100-4DA6-9EA9-2ACC2DBBCEC3}" sibTransId="{5FBEC0BA-0B26-49EF-BEAB-6129C86A745D}"/>
    <dgm:cxn modelId="{5B7B64D7-8F61-4EDF-8EF9-7BF47F2A7B21}" type="presParOf" srcId="{AD8BC839-22F3-435E-AD2F-3F04FB7F6D84}" destId="{5DBEEF53-9AA7-45F5-BFA8-16C791DEC095}" srcOrd="0" destOrd="0" presId="urn:microsoft.com/office/officeart/2008/layout/LinedList"/>
    <dgm:cxn modelId="{3F5B5A9E-2504-4DFB-890A-B53D61C99D19}" type="presParOf" srcId="{AD8BC839-22F3-435E-AD2F-3F04FB7F6D84}" destId="{E46E01A1-6ADF-4737-9B20-AAF3801F2F7E}" srcOrd="1" destOrd="0" presId="urn:microsoft.com/office/officeart/2008/layout/LinedList"/>
    <dgm:cxn modelId="{387290CE-4383-47A8-BD77-F71FEB239AC7}" type="presParOf" srcId="{E46E01A1-6ADF-4737-9B20-AAF3801F2F7E}" destId="{3D575EC6-A73D-4AC4-8980-61AC21867B78}" srcOrd="0" destOrd="0" presId="urn:microsoft.com/office/officeart/2008/layout/LinedList"/>
    <dgm:cxn modelId="{C62A03CF-A05E-431F-B0ED-3C59893A2052}" type="presParOf" srcId="{E46E01A1-6ADF-4737-9B20-AAF3801F2F7E}" destId="{EBB63823-F4D4-43D2-950A-44824A3B2467}" srcOrd="1" destOrd="0" presId="urn:microsoft.com/office/officeart/2008/layout/LinedList"/>
    <dgm:cxn modelId="{2141D8E4-27CC-4F8E-8A10-C6D9B7ECA6B2}" type="presParOf" srcId="{EBB63823-F4D4-43D2-950A-44824A3B2467}" destId="{E0D3F823-5BDA-4B4F-84BE-0AAF2AA195AD}" srcOrd="0" destOrd="0" presId="urn:microsoft.com/office/officeart/2008/layout/LinedList"/>
    <dgm:cxn modelId="{59642FB9-5E8D-4360-809A-10CC93947FC5}" type="presParOf" srcId="{EBB63823-F4D4-43D2-950A-44824A3B2467}" destId="{40E04557-3D9A-450D-975D-206C23465E9C}" srcOrd="1" destOrd="0" presId="urn:microsoft.com/office/officeart/2008/layout/LinedList"/>
    <dgm:cxn modelId="{EBF08903-ECB4-4838-97CD-7FD21EA45CC4}" type="presParOf" srcId="{40E04557-3D9A-450D-975D-206C23465E9C}" destId="{C247175F-1A70-4831-9318-F3701D3276FB}" srcOrd="0" destOrd="0" presId="urn:microsoft.com/office/officeart/2008/layout/LinedList"/>
    <dgm:cxn modelId="{376E78EE-4A15-4F04-9062-20A88FFA7370}" type="presParOf" srcId="{40E04557-3D9A-450D-975D-206C23465E9C}" destId="{760A1CC4-6FCE-4F5C-A32F-6EC98EC6FD7E}" srcOrd="1" destOrd="0" presId="urn:microsoft.com/office/officeart/2008/layout/LinedList"/>
    <dgm:cxn modelId="{9E0CFB85-8EC6-4391-8AF0-AE9D49EA6CEF}" type="presParOf" srcId="{40E04557-3D9A-450D-975D-206C23465E9C}" destId="{CDB237AF-4F0B-465A-8FE8-11EE839D162B}" srcOrd="2" destOrd="0" presId="urn:microsoft.com/office/officeart/2008/layout/LinedList"/>
    <dgm:cxn modelId="{86AE1F6D-FF7F-45B5-BC19-1F11E504FC3C}" type="presParOf" srcId="{EBB63823-F4D4-43D2-950A-44824A3B2467}" destId="{28ADE675-4DA5-400A-ABB1-CEB3F299B321}" srcOrd="2" destOrd="0" presId="urn:microsoft.com/office/officeart/2008/layout/LinedList"/>
    <dgm:cxn modelId="{7714A2E2-3A15-43EF-A4AA-37904BABBC55}" type="presParOf" srcId="{EBB63823-F4D4-43D2-950A-44824A3B2467}" destId="{636322ED-E4FB-4321-BB14-8D10783A95AD}" srcOrd="3" destOrd="0" presId="urn:microsoft.com/office/officeart/2008/layout/LinedList"/>
    <dgm:cxn modelId="{35239E15-31ED-4879-A1B1-7D7B45B420B2}" type="presParOf" srcId="{AD8BC839-22F3-435E-AD2F-3F04FB7F6D84}" destId="{82C0B1A4-FA71-4947-91F9-5B21872F325D}" srcOrd="2" destOrd="0" presId="urn:microsoft.com/office/officeart/2008/layout/LinedList"/>
    <dgm:cxn modelId="{A5DF5B34-583B-4152-BD8A-532F23483974}" type="presParOf" srcId="{AD8BC839-22F3-435E-AD2F-3F04FB7F6D84}" destId="{ACBC9BF6-B504-4515-B0A6-AE339D7EC0A5}" srcOrd="3" destOrd="0" presId="urn:microsoft.com/office/officeart/2008/layout/LinedList"/>
    <dgm:cxn modelId="{EB2C1294-AFAD-417B-BD5B-9DEE55182517}" type="presParOf" srcId="{ACBC9BF6-B504-4515-B0A6-AE339D7EC0A5}" destId="{DE038AF2-51DA-4203-9B26-C18F0C5DC001}" srcOrd="0" destOrd="0" presId="urn:microsoft.com/office/officeart/2008/layout/LinedList"/>
    <dgm:cxn modelId="{ACD66E97-58EF-490F-B478-12F6F07FCB2C}" type="presParOf" srcId="{ACBC9BF6-B504-4515-B0A6-AE339D7EC0A5}" destId="{4EAD3AD6-71C3-4332-8F13-54F4B43BAE5F}" srcOrd="1" destOrd="0" presId="urn:microsoft.com/office/officeart/2008/layout/LinedList"/>
    <dgm:cxn modelId="{6C15AE08-7172-4947-9148-29526EA1189C}" type="presParOf" srcId="{4EAD3AD6-71C3-4332-8F13-54F4B43BAE5F}" destId="{E00DACD6-CCA4-427A-AC37-21DB528A9EEE}" srcOrd="0" destOrd="0" presId="urn:microsoft.com/office/officeart/2008/layout/LinedList"/>
    <dgm:cxn modelId="{40A33831-4D64-4990-92B8-7A4D4C2A558A}" type="presParOf" srcId="{4EAD3AD6-71C3-4332-8F13-54F4B43BAE5F}" destId="{1C79E094-D8BC-4374-883D-863E4465335F}" srcOrd="1" destOrd="0" presId="urn:microsoft.com/office/officeart/2008/layout/LinedList"/>
    <dgm:cxn modelId="{1A5042BB-5BB0-42D9-9013-9A6693E12229}" type="presParOf" srcId="{1C79E094-D8BC-4374-883D-863E4465335F}" destId="{646566B0-5125-4438-A4BB-F337DA3760B4}" srcOrd="0" destOrd="0" presId="urn:microsoft.com/office/officeart/2008/layout/LinedList"/>
    <dgm:cxn modelId="{C306995E-331D-432E-A7DD-04880258DBCA}" type="presParOf" srcId="{1C79E094-D8BC-4374-883D-863E4465335F}" destId="{E37CF675-C988-47C5-B1CD-E670BA33C633}" srcOrd="1" destOrd="0" presId="urn:microsoft.com/office/officeart/2008/layout/LinedList"/>
    <dgm:cxn modelId="{77A66BE1-B1EA-435E-9626-C88A41CC84DE}" type="presParOf" srcId="{1C79E094-D8BC-4374-883D-863E4465335F}" destId="{A7BF6F5D-B552-487A-8AC1-6001CBC3D729}" srcOrd="2" destOrd="0" presId="urn:microsoft.com/office/officeart/2008/layout/LinedList"/>
    <dgm:cxn modelId="{555AD03D-01C8-41FD-80AE-9C261A8468C7}" type="presParOf" srcId="{4EAD3AD6-71C3-4332-8F13-54F4B43BAE5F}" destId="{7B59C104-0C84-44A9-89EA-BA4368A4D037}" srcOrd="2" destOrd="0" presId="urn:microsoft.com/office/officeart/2008/layout/LinedList"/>
    <dgm:cxn modelId="{874F0A25-BBD9-439F-B98D-2CC22F6A955D}" type="presParOf" srcId="{4EAD3AD6-71C3-4332-8F13-54F4B43BAE5F}" destId="{00C67F2B-0684-4EE2-81EA-707A9F27F358}" srcOrd="3" destOrd="0" presId="urn:microsoft.com/office/officeart/2008/layout/LinedList"/>
    <dgm:cxn modelId="{C5644A8B-3625-41DB-97DB-915303DAAB77}" type="presParOf" srcId="{AD8BC839-22F3-435E-AD2F-3F04FB7F6D84}" destId="{1F78BBEF-7760-478B-9528-5B347A959302}" srcOrd="4" destOrd="0" presId="urn:microsoft.com/office/officeart/2008/layout/LinedList"/>
    <dgm:cxn modelId="{DD49552D-E665-4E6D-A1E4-0A71F78DB415}" type="presParOf" srcId="{AD8BC839-22F3-435E-AD2F-3F04FB7F6D84}" destId="{004FCF6F-ECFF-4DD8-91D8-FC9FF6AEDD37}" srcOrd="5" destOrd="0" presId="urn:microsoft.com/office/officeart/2008/layout/LinedList"/>
    <dgm:cxn modelId="{6FECAA51-C374-49DD-8CFA-8F422847FE8B}" type="presParOf" srcId="{004FCF6F-ECFF-4DD8-91D8-FC9FF6AEDD37}" destId="{CC78A239-BC21-489B-B9DD-94098897A469}" srcOrd="0" destOrd="0" presId="urn:microsoft.com/office/officeart/2008/layout/LinedList"/>
    <dgm:cxn modelId="{2BE86557-F2FC-4FE6-B7DD-3F5BAB5F64C6}" type="presParOf" srcId="{004FCF6F-ECFF-4DD8-91D8-FC9FF6AEDD37}" destId="{C01A0456-9AB6-4BDF-9BBB-F1323C398CDA}" srcOrd="1" destOrd="0" presId="urn:microsoft.com/office/officeart/2008/layout/LinedList"/>
    <dgm:cxn modelId="{0B393F44-EF6B-4675-B316-CD8D7B1772CD}" type="presParOf" srcId="{C01A0456-9AB6-4BDF-9BBB-F1323C398CDA}" destId="{546EA0E3-5A19-497B-B14E-D4CE2EB2D62E}" srcOrd="0" destOrd="0" presId="urn:microsoft.com/office/officeart/2008/layout/LinedList"/>
    <dgm:cxn modelId="{435F6621-C624-427F-BE60-4C81B9A4A288}" type="presParOf" srcId="{C01A0456-9AB6-4BDF-9BBB-F1323C398CDA}" destId="{92BFA3DE-A9F8-4250-9876-437E59C0CDCE}" srcOrd="1" destOrd="0" presId="urn:microsoft.com/office/officeart/2008/layout/LinedList"/>
    <dgm:cxn modelId="{A7C0B2A8-3CC3-4B6F-A186-8649F6CB73AA}" type="presParOf" srcId="{92BFA3DE-A9F8-4250-9876-437E59C0CDCE}" destId="{88F3A081-CAC4-414D-BE8A-7DB72169489F}" srcOrd="0" destOrd="0" presId="urn:microsoft.com/office/officeart/2008/layout/LinedList"/>
    <dgm:cxn modelId="{103F5344-F954-417D-A650-D73732C26B7B}" type="presParOf" srcId="{92BFA3DE-A9F8-4250-9876-437E59C0CDCE}" destId="{9194F412-0E88-48CD-B12C-8FB62DD168A5}" srcOrd="1" destOrd="0" presId="urn:microsoft.com/office/officeart/2008/layout/LinedList"/>
    <dgm:cxn modelId="{CAB523B1-0986-4E95-886D-06E7D23B5E61}" type="presParOf" srcId="{92BFA3DE-A9F8-4250-9876-437E59C0CDCE}" destId="{AF5C79B9-1DC8-4A2C-8DC2-729BD28CC2B4}" srcOrd="2" destOrd="0" presId="urn:microsoft.com/office/officeart/2008/layout/LinedList"/>
    <dgm:cxn modelId="{D7A48FCD-51C9-4DD4-8E8A-A4FF90DBE240}" type="presParOf" srcId="{C01A0456-9AB6-4BDF-9BBB-F1323C398CDA}" destId="{30485D98-AA63-49B9-B3FE-D311F699B272}" srcOrd="2" destOrd="0" presId="urn:microsoft.com/office/officeart/2008/layout/LinedList"/>
    <dgm:cxn modelId="{7E24F279-A1EA-4721-8559-4494B641838C}" type="presParOf" srcId="{C01A0456-9AB6-4BDF-9BBB-F1323C398CDA}" destId="{3A33F253-9DAE-4F4C-AD98-37E2D96729D8}"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2DA7179-4C3A-40C1-A7E4-22A6BB63FD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DD7C89B7-AC2A-43C9-BB01-BE75865F38C1}">
      <dgm:prSet phldrT="[文字]" custT="1"/>
      <dgm:spPr/>
      <dgm:t>
        <a:bodyPr/>
        <a:lstStyle/>
        <a:p>
          <a:r>
            <a:rPr lang="en-US" altLang="zh-TW" sz="2800" b="1" dirty="0" smtClean="0">
              <a:latin typeface="微軟正黑體" pitchFamily="34" charset="-120"/>
              <a:ea typeface="微軟正黑體" pitchFamily="34" charset="-120"/>
            </a:rPr>
            <a:t>Q</a:t>
          </a:r>
          <a:r>
            <a:rPr lang="zh-TW" altLang="en-US" sz="2800" b="1" dirty="0" smtClean="0">
              <a:latin typeface="微軟正黑體" pitchFamily="34" charset="-120"/>
              <a:ea typeface="微軟正黑體" pitchFamily="34" charset="-120"/>
            </a:rPr>
            <a:t>：電子檔上傳需包含哪些？</a:t>
          </a:r>
          <a:endParaRPr lang="zh-TW" altLang="en-US" sz="2800" b="1" dirty="0"/>
        </a:p>
      </dgm:t>
    </dgm:pt>
    <dgm:pt modelId="{DEC2AB85-E96C-4468-88B6-A18BD7264E85}" type="parTrans" cxnId="{7C153493-04F3-4C69-BE3D-858B39DD9E52}">
      <dgm:prSet/>
      <dgm:spPr/>
      <dgm:t>
        <a:bodyPr/>
        <a:lstStyle/>
        <a:p>
          <a:endParaRPr lang="zh-TW" altLang="en-US" sz="1600"/>
        </a:p>
      </dgm:t>
    </dgm:pt>
    <dgm:pt modelId="{A9D726CD-1F7C-4B5A-BEC7-AD69ADDD5901}" type="sibTrans" cxnId="{7C153493-04F3-4C69-BE3D-858B39DD9E52}">
      <dgm:prSet/>
      <dgm:spPr/>
      <dgm:t>
        <a:bodyPr/>
        <a:lstStyle/>
        <a:p>
          <a:endParaRPr lang="zh-TW" altLang="en-US" sz="1600"/>
        </a:p>
      </dgm:t>
    </dgm:pt>
    <dgm:pt modelId="{AE6CBD49-A7A0-4246-ACE9-995A74B61849}">
      <dgm:prSet phldrT="[文字]" custT="1"/>
      <dgm:spPr/>
      <dgm:t>
        <a:bodyPr/>
        <a:lstStyle/>
        <a:p>
          <a:r>
            <a:rPr lang="en-US" altLang="zh-TW" sz="2000" dirty="0" smtClean="0">
              <a:latin typeface="微軟正黑體" pitchFamily="34" charset="-120"/>
              <a:ea typeface="微軟正黑體" pitchFamily="34" charset="-120"/>
            </a:rPr>
            <a:t>A</a:t>
          </a:r>
          <a:r>
            <a:rPr lang="zh-TW" altLang="en-US" sz="2000" dirty="0" smtClean="0">
              <a:latin typeface="微軟正黑體" pitchFamily="34" charset="-120"/>
              <a:ea typeface="微軟正黑體" pitchFamily="34" charset="-120"/>
            </a:rPr>
            <a:t>：論文封面、</a:t>
          </a:r>
          <a:r>
            <a:rPr lang="zh-TW" altLang="en-US" sz="2000" b="1" dirty="0" smtClean="0">
              <a:solidFill>
                <a:schemeClr val="accent6"/>
              </a:solidFill>
              <a:latin typeface="微軟正黑體" pitchFamily="34" charset="-120"/>
              <a:ea typeface="微軟正黑體" pitchFamily="34" charset="-120"/>
            </a:rPr>
            <a:t>審定書</a:t>
          </a:r>
          <a:r>
            <a:rPr lang="zh-TW" altLang="en-US" sz="2000" dirty="0" smtClean="0">
              <a:latin typeface="微軟正黑體" pitchFamily="34" charset="-120"/>
              <a:ea typeface="微軟正黑體" pitchFamily="34" charset="-120"/>
            </a:rPr>
            <a:t>、謝誌、摘要</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中文與英文</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、關鍵字、目錄、論文本文、圖表、參考文獻、附錄等。</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en-US" sz="2000" dirty="0" smtClean="0">
              <a:solidFill>
                <a:schemeClr val="accent4"/>
              </a:solidFill>
              <a:latin typeface="微軟正黑體" pitchFamily="34" charset="-120"/>
              <a:ea typeface="微軟正黑體" pitchFamily="34" charset="-120"/>
            </a:rPr>
            <a:t>（路徑：靜宜博碩士論文</a:t>
          </a:r>
          <a:r>
            <a:rPr lang="en-US" altLang="zh-TW" sz="2000" dirty="0" smtClean="0">
              <a:solidFill>
                <a:schemeClr val="accent4"/>
              </a:solidFill>
              <a:latin typeface="微軟正黑體" pitchFamily="34" charset="-120"/>
              <a:ea typeface="微軟正黑體" pitchFamily="34" charset="-120"/>
              <a:sym typeface="Wingdings" pitchFamily="2" charset="2"/>
            </a:rPr>
            <a:t></a:t>
          </a:r>
          <a:r>
            <a:rPr lang="zh-TW" altLang="en-US" sz="2000" dirty="0" smtClean="0">
              <a:solidFill>
                <a:schemeClr val="accent4"/>
              </a:solidFill>
              <a:latin typeface="微軟正黑體" pitchFamily="34" charset="-120"/>
              <a:ea typeface="微軟正黑體" pitchFamily="34" charset="-120"/>
              <a:sym typeface="Wingdings" pitchFamily="2" charset="2"/>
            </a:rPr>
            <a:t>建檔說明</a:t>
          </a:r>
          <a:r>
            <a:rPr lang="en-US" altLang="zh-TW" sz="2000" dirty="0" smtClean="0">
              <a:solidFill>
                <a:schemeClr val="accent4"/>
              </a:solidFill>
              <a:latin typeface="微軟正黑體" pitchFamily="34" charset="-120"/>
              <a:ea typeface="微軟正黑體" pitchFamily="34" charset="-120"/>
              <a:sym typeface="Wingdings" pitchFamily="2" charset="2"/>
            </a:rPr>
            <a:t></a:t>
          </a:r>
          <a:r>
            <a:rPr lang="zh-TW" altLang="en-US" sz="2000" dirty="0" smtClean="0">
              <a:solidFill>
                <a:schemeClr val="accent4"/>
              </a:solidFill>
              <a:latin typeface="微軟正黑體" pitchFamily="34" charset="-120"/>
              <a:ea typeface="微軟正黑體" pitchFamily="34" charset="-120"/>
              <a:sym typeface="Wingdings" pitchFamily="2" charset="2"/>
            </a:rPr>
            <a:t>繳交規範</a:t>
          </a:r>
          <a:r>
            <a:rPr lang="en-US" altLang="zh-TW" sz="2000" dirty="0" smtClean="0">
              <a:solidFill>
                <a:schemeClr val="accent4"/>
              </a:solidFill>
              <a:latin typeface="微軟正黑體" pitchFamily="34" charset="-120"/>
              <a:ea typeface="微軟正黑體" pitchFamily="34" charset="-120"/>
              <a:sym typeface="Wingdings" pitchFamily="2" charset="2"/>
            </a:rPr>
            <a:t></a:t>
          </a:r>
          <a:r>
            <a:rPr lang="zh-TW" altLang="en-US" sz="2000" dirty="0" smtClean="0">
              <a:solidFill>
                <a:schemeClr val="accent4"/>
              </a:solidFill>
              <a:latin typeface="微軟正黑體" pitchFamily="34" charset="-120"/>
              <a:ea typeface="微軟正黑體" pitchFamily="34" charset="-120"/>
              <a:sym typeface="Wingdings" pitchFamily="2" charset="2"/>
            </a:rPr>
            <a:t>電子論文繳交規範）</a:t>
          </a:r>
          <a:endParaRPr lang="zh-TW" altLang="en-US" sz="2000" dirty="0">
            <a:solidFill>
              <a:schemeClr val="accent4"/>
            </a:solidFill>
          </a:endParaRPr>
        </a:p>
      </dgm:t>
    </dgm:pt>
    <dgm:pt modelId="{5997C034-9337-448A-9C50-1735ACC0C757}" type="parTrans" cxnId="{02F51FF9-3FB2-45BB-AAB9-96ADBCC965AB}">
      <dgm:prSet/>
      <dgm:spPr/>
      <dgm:t>
        <a:bodyPr/>
        <a:lstStyle/>
        <a:p>
          <a:endParaRPr lang="zh-TW" altLang="en-US" sz="1600"/>
        </a:p>
      </dgm:t>
    </dgm:pt>
    <dgm:pt modelId="{667FD51E-5BBF-4958-959B-F3E97911C8E0}" type="sibTrans" cxnId="{02F51FF9-3FB2-45BB-AAB9-96ADBCC965AB}">
      <dgm:prSet/>
      <dgm:spPr/>
      <dgm:t>
        <a:bodyPr/>
        <a:lstStyle/>
        <a:p>
          <a:endParaRPr lang="zh-TW" altLang="en-US" sz="1600"/>
        </a:p>
      </dgm:t>
    </dgm:pt>
    <dgm:pt modelId="{2425FB45-EF58-4679-90ED-A6B6056EE018}">
      <dgm:prSet phldrT="[文字]" custT="1"/>
      <dgm:spPr/>
      <dgm:t>
        <a:bodyPr/>
        <a:lstStyle/>
        <a:p>
          <a:r>
            <a:rPr lang="en-US" altLang="zh-TW" sz="2800" b="1" smtClean="0">
              <a:latin typeface="微軟正黑體" pitchFamily="34" charset="-120"/>
              <a:ea typeface="微軟正黑體" pitchFamily="34" charset="-120"/>
            </a:rPr>
            <a:t>Q</a:t>
          </a:r>
          <a:r>
            <a:rPr lang="zh-TW" altLang="en-US" sz="2800" b="1" smtClean="0">
              <a:latin typeface="微軟正黑體" pitchFamily="34" charset="-120"/>
              <a:ea typeface="微軟正黑體" pitchFamily="34" charset="-120"/>
            </a:rPr>
            <a:t>：論文可以不公開嗎？</a:t>
          </a:r>
          <a:endParaRPr lang="zh-TW" altLang="en-US" sz="2800" b="1" dirty="0"/>
        </a:p>
      </dgm:t>
    </dgm:pt>
    <dgm:pt modelId="{CD8C08BE-A974-4DCA-BACA-2746D7BEEEEA}" type="parTrans" cxnId="{C2359D2C-2F35-4FCD-8A00-788B3E643045}">
      <dgm:prSet/>
      <dgm:spPr/>
      <dgm:t>
        <a:bodyPr/>
        <a:lstStyle/>
        <a:p>
          <a:endParaRPr lang="zh-TW" altLang="en-US" sz="1600"/>
        </a:p>
      </dgm:t>
    </dgm:pt>
    <dgm:pt modelId="{0BD0EE53-520C-4539-8EC8-C920693C71A7}" type="sibTrans" cxnId="{C2359D2C-2F35-4FCD-8A00-788B3E643045}">
      <dgm:prSet/>
      <dgm:spPr/>
      <dgm:t>
        <a:bodyPr/>
        <a:lstStyle/>
        <a:p>
          <a:endParaRPr lang="zh-TW" altLang="en-US" sz="1600"/>
        </a:p>
      </dgm:t>
    </dgm:pt>
    <dgm:pt modelId="{C568A913-1E11-4C34-9BEB-F44DB18CBA56}">
      <dgm:prSet phldrT="[文字]" custT="1"/>
      <dgm:spPr/>
      <dgm:t>
        <a:bodyPr/>
        <a:lstStyle/>
        <a:p>
          <a:r>
            <a:rPr lang="en-US" altLang="zh-TW" sz="2000" dirty="0" smtClean="0">
              <a:latin typeface="微軟正黑體" pitchFamily="34" charset="-120"/>
              <a:ea typeface="微軟正黑體" pitchFamily="34" charset="-120"/>
            </a:rPr>
            <a:t>A</a:t>
          </a:r>
          <a:r>
            <a:rPr lang="zh-TW" altLang="en-US" sz="2000" dirty="0" smtClean="0">
              <a:latin typeface="微軟正黑體" pitchFamily="34" charset="-120"/>
              <a:ea typeface="微軟正黑體" pitchFamily="34" charset="-120"/>
            </a:rPr>
            <a:t>：依教育部</a:t>
          </a:r>
          <a:r>
            <a:rPr lang="en-US" altLang="en-US" sz="2000" dirty="0" smtClean="0">
              <a:latin typeface="微軟正黑體" pitchFamily="34" charset="-120"/>
              <a:ea typeface="微軟正黑體" pitchFamily="34" charset="-120"/>
            </a:rPr>
            <a:t>100</a:t>
          </a:r>
          <a:r>
            <a:rPr lang="zh-TW" altLang="en-US" sz="2000" dirty="0" smtClean="0">
              <a:latin typeface="微軟正黑體" pitchFamily="34" charset="-120"/>
              <a:ea typeface="微軟正黑體" pitchFamily="34" charset="-120"/>
            </a:rPr>
            <a:t>年</a:t>
          </a:r>
          <a:r>
            <a:rPr lang="en-US" altLang="en-US" sz="2000" dirty="0" smtClean="0">
              <a:latin typeface="微軟正黑體" pitchFamily="34" charset="-120"/>
              <a:ea typeface="微軟正黑體" pitchFamily="34" charset="-120"/>
            </a:rPr>
            <a:t>7</a:t>
          </a:r>
          <a:r>
            <a:rPr lang="zh-TW" altLang="en-US" sz="2000" dirty="0" smtClean="0">
              <a:latin typeface="微軟正黑體" pitchFamily="34" charset="-120"/>
              <a:ea typeface="微軟正黑體" pitchFamily="34" charset="-120"/>
            </a:rPr>
            <a:t>月</a:t>
          </a:r>
          <a:r>
            <a:rPr lang="en-US" altLang="en-US" sz="2000" dirty="0" smtClean="0">
              <a:latin typeface="微軟正黑體" pitchFamily="34" charset="-120"/>
              <a:ea typeface="微軟正黑體" pitchFamily="34" charset="-120"/>
            </a:rPr>
            <a:t>1</a:t>
          </a:r>
          <a:r>
            <a:rPr lang="zh-TW" altLang="en-US" sz="2000" dirty="0" smtClean="0">
              <a:latin typeface="微軟正黑體" pitchFamily="34" charset="-120"/>
              <a:ea typeface="微軟正黑體" pitchFamily="34" charset="-120"/>
            </a:rPr>
            <a:t>日臺高</a:t>
          </a:r>
          <a:r>
            <a:rPr lang="en-US" altLang="en-US"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二</a:t>
          </a:r>
          <a:r>
            <a:rPr lang="en-US" altLang="en-US"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字第</a:t>
          </a:r>
          <a:r>
            <a:rPr lang="en-US" altLang="en-US" sz="2000" dirty="0" smtClean="0">
              <a:latin typeface="微軟正黑體" pitchFamily="34" charset="-120"/>
              <a:ea typeface="微軟正黑體" pitchFamily="34" charset="-120"/>
            </a:rPr>
            <a:t>1000108377</a:t>
          </a:r>
          <a:r>
            <a:rPr lang="zh-TW" altLang="en-US" sz="2000" dirty="0" smtClean="0">
              <a:latin typeface="微軟正黑體" pitchFamily="34" charset="-120"/>
              <a:ea typeface="微軟正黑體" pitchFamily="34" charset="-120"/>
            </a:rPr>
            <a:t>號函文辦理，俾促進學術傳播，研究生於提交博、碩士學士論文時，以</a:t>
          </a:r>
          <a:r>
            <a:rPr lang="zh-TW" altLang="en-US" sz="2000" b="1" dirty="0" smtClean="0">
              <a:solidFill>
                <a:schemeClr val="accent6"/>
              </a:solidFill>
              <a:latin typeface="微軟正黑體" pitchFamily="34" charset="-120"/>
              <a:ea typeface="微軟正黑體" pitchFamily="34" charset="-120"/>
            </a:rPr>
            <a:t>公開利用</a:t>
          </a:r>
          <a:r>
            <a:rPr lang="zh-TW" altLang="en-US" sz="2000" dirty="0" smtClean="0">
              <a:latin typeface="微軟正黑體" pitchFamily="34" charset="-120"/>
              <a:ea typeface="微軟正黑體" pitchFamily="34" charset="-120"/>
            </a:rPr>
            <a:t>為原則。若延後公開則須訂定合理期限，其期限至多為</a:t>
          </a:r>
          <a:r>
            <a:rPr lang="en-US" altLang="en-US" sz="2000" dirty="0" smtClean="0">
              <a:latin typeface="微軟正黑體" pitchFamily="34" charset="-120"/>
              <a:ea typeface="微軟正黑體" pitchFamily="34" charset="-120"/>
            </a:rPr>
            <a:t>5</a:t>
          </a:r>
          <a:r>
            <a:rPr lang="zh-TW" altLang="en-US" sz="2000" dirty="0" smtClean="0">
              <a:latin typeface="微軟正黑體" pitchFamily="34" charset="-120"/>
              <a:ea typeface="微軟正黑體" pitchFamily="34" charset="-120"/>
            </a:rPr>
            <a:t>年，且應避免永不公開之情況。</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en-US" sz="2000" dirty="0" smtClean="0">
              <a:solidFill>
                <a:schemeClr val="accent4"/>
              </a:solidFill>
              <a:latin typeface="微軟正黑體" pitchFamily="34" charset="-120"/>
              <a:ea typeface="微軟正黑體" pitchFamily="34" charset="-120"/>
            </a:rPr>
            <a:t>（路徑：靜宜博碩士論文</a:t>
          </a:r>
          <a:r>
            <a:rPr lang="en-US" altLang="zh-TW" sz="2000" dirty="0" smtClean="0">
              <a:solidFill>
                <a:schemeClr val="accent4"/>
              </a:solidFill>
              <a:latin typeface="微軟正黑體" pitchFamily="34" charset="-120"/>
              <a:ea typeface="微軟正黑體" pitchFamily="34" charset="-120"/>
              <a:sym typeface="Wingdings" pitchFamily="2" charset="2"/>
            </a:rPr>
            <a:t></a:t>
          </a:r>
          <a:r>
            <a:rPr lang="zh-TW" altLang="en-US" sz="2000" dirty="0" smtClean="0">
              <a:solidFill>
                <a:schemeClr val="accent4"/>
              </a:solidFill>
              <a:latin typeface="微軟正黑體" pitchFamily="34" charset="-120"/>
              <a:ea typeface="微軟正黑體" pitchFamily="34" charset="-120"/>
            </a:rPr>
            <a:t>最新消息）</a:t>
          </a:r>
          <a:endParaRPr lang="zh-TW" altLang="en-US" sz="2000" dirty="0">
            <a:solidFill>
              <a:schemeClr val="accent4"/>
            </a:solidFill>
          </a:endParaRPr>
        </a:p>
      </dgm:t>
    </dgm:pt>
    <dgm:pt modelId="{11CAFA4E-0CF7-44F2-BEBD-C8AA02924CE1}" type="parTrans" cxnId="{4A6D42F9-0B6C-415A-A0E4-500377DA53E4}">
      <dgm:prSet/>
      <dgm:spPr/>
      <dgm:t>
        <a:bodyPr/>
        <a:lstStyle/>
        <a:p>
          <a:endParaRPr lang="zh-TW" altLang="en-US" sz="1600"/>
        </a:p>
      </dgm:t>
    </dgm:pt>
    <dgm:pt modelId="{4C688857-8F87-44D3-8B6D-637D4B664B1F}" type="sibTrans" cxnId="{4A6D42F9-0B6C-415A-A0E4-500377DA53E4}">
      <dgm:prSet/>
      <dgm:spPr/>
      <dgm:t>
        <a:bodyPr/>
        <a:lstStyle/>
        <a:p>
          <a:endParaRPr lang="zh-TW" altLang="en-US" sz="1600"/>
        </a:p>
      </dgm:t>
    </dgm:pt>
    <dgm:pt modelId="{4B2DB9C4-D784-4925-B3FB-6143921F6F8F}" type="pres">
      <dgm:prSet presAssocID="{02DA7179-4C3A-40C1-A7E4-22A6BB63FD50}" presName="linear" presStyleCnt="0">
        <dgm:presLayoutVars>
          <dgm:animLvl val="lvl"/>
          <dgm:resizeHandles val="exact"/>
        </dgm:presLayoutVars>
      </dgm:prSet>
      <dgm:spPr/>
      <dgm:t>
        <a:bodyPr/>
        <a:lstStyle/>
        <a:p>
          <a:endParaRPr lang="zh-TW" altLang="en-US"/>
        </a:p>
      </dgm:t>
    </dgm:pt>
    <dgm:pt modelId="{A6D1B264-DBDC-48B8-9240-899D14250CE4}" type="pres">
      <dgm:prSet presAssocID="{DD7C89B7-AC2A-43C9-BB01-BE75865F38C1}" presName="parentText" presStyleLbl="node1" presStyleIdx="0" presStyleCnt="2">
        <dgm:presLayoutVars>
          <dgm:chMax val="0"/>
          <dgm:bulletEnabled val="1"/>
        </dgm:presLayoutVars>
      </dgm:prSet>
      <dgm:spPr/>
      <dgm:t>
        <a:bodyPr/>
        <a:lstStyle/>
        <a:p>
          <a:endParaRPr lang="zh-TW" altLang="en-US"/>
        </a:p>
      </dgm:t>
    </dgm:pt>
    <dgm:pt modelId="{1B0AE5D5-C3CC-462E-B836-C8D5BDBBBB76}" type="pres">
      <dgm:prSet presAssocID="{DD7C89B7-AC2A-43C9-BB01-BE75865F38C1}" presName="childText" presStyleLbl="revTx" presStyleIdx="0" presStyleCnt="2">
        <dgm:presLayoutVars>
          <dgm:bulletEnabled val="1"/>
        </dgm:presLayoutVars>
      </dgm:prSet>
      <dgm:spPr/>
      <dgm:t>
        <a:bodyPr/>
        <a:lstStyle/>
        <a:p>
          <a:endParaRPr lang="zh-TW" altLang="en-US"/>
        </a:p>
      </dgm:t>
    </dgm:pt>
    <dgm:pt modelId="{EA67D207-819B-4181-AFC6-076E4580C832}" type="pres">
      <dgm:prSet presAssocID="{2425FB45-EF58-4679-90ED-A6B6056EE018}" presName="parentText" presStyleLbl="node1" presStyleIdx="1" presStyleCnt="2">
        <dgm:presLayoutVars>
          <dgm:chMax val="0"/>
          <dgm:bulletEnabled val="1"/>
        </dgm:presLayoutVars>
      </dgm:prSet>
      <dgm:spPr/>
      <dgm:t>
        <a:bodyPr/>
        <a:lstStyle/>
        <a:p>
          <a:endParaRPr lang="zh-TW" altLang="en-US"/>
        </a:p>
      </dgm:t>
    </dgm:pt>
    <dgm:pt modelId="{71044329-3D64-4450-85A6-2AEEE30DACEE}" type="pres">
      <dgm:prSet presAssocID="{2425FB45-EF58-4679-90ED-A6B6056EE018}" presName="childText" presStyleLbl="revTx" presStyleIdx="1" presStyleCnt="2">
        <dgm:presLayoutVars>
          <dgm:bulletEnabled val="1"/>
        </dgm:presLayoutVars>
      </dgm:prSet>
      <dgm:spPr/>
      <dgm:t>
        <a:bodyPr/>
        <a:lstStyle/>
        <a:p>
          <a:endParaRPr lang="zh-TW" altLang="en-US"/>
        </a:p>
      </dgm:t>
    </dgm:pt>
  </dgm:ptLst>
  <dgm:cxnLst>
    <dgm:cxn modelId="{B2BB645F-C358-4037-AC3F-7B06E15CCE28}" type="presOf" srcId="{C568A913-1E11-4C34-9BEB-F44DB18CBA56}" destId="{71044329-3D64-4450-85A6-2AEEE30DACEE}" srcOrd="0" destOrd="0" presId="urn:microsoft.com/office/officeart/2005/8/layout/vList2"/>
    <dgm:cxn modelId="{85A62587-6BB1-4BEC-8229-B29EA2402545}" type="presOf" srcId="{2425FB45-EF58-4679-90ED-A6B6056EE018}" destId="{EA67D207-819B-4181-AFC6-076E4580C832}" srcOrd="0" destOrd="0" presId="urn:microsoft.com/office/officeart/2005/8/layout/vList2"/>
    <dgm:cxn modelId="{4A6D42F9-0B6C-415A-A0E4-500377DA53E4}" srcId="{2425FB45-EF58-4679-90ED-A6B6056EE018}" destId="{C568A913-1E11-4C34-9BEB-F44DB18CBA56}" srcOrd="0" destOrd="0" parTransId="{11CAFA4E-0CF7-44F2-BEBD-C8AA02924CE1}" sibTransId="{4C688857-8F87-44D3-8B6D-637D4B664B1F}"/>
    <dgm:cxn modelId="{D135B911-75C6-4794-86AF-C0518693449F}" type="presOf" srcId="{02DA7179-4C3A-40C1-A7E4-22A6BB63FD50}" destId="{4B2DB9C4-D784-4925-B3FB-6143921F6F8F}" srcOrd="0" destOrd="0" presId="urn:microsoft.com/office/officeart/2005/8/layout/vList2"/>
    <dgm:cxn modelId="{7C153493-04F3-4C69-BE3D-858B39DD9E52}" srcId="{02DA7179-4C3A-40C1-A7E4-22A6BB63FD50}" destId="{DD7C89B7-AC2A-43C9-BB01-BE75865F38C1}" srcOrd="0" destOrd="0" parTransId="{DEC2AB85-E96C-4468-88B6-A18BD7264E85}" sibTransId="{A9D726CD-1F7C-4B5A-BEC7-AD69ADDD5901}"/>
    <dgm:cxn modelId="{390BF889-6EF7-445E-B271-418DC82CE5F4}" type="presOf" srcId="{DD7C89B7-AC2A-43C9-BB01-BE75865F38C1}" destId="{A6D1B264-DBDC-48B8-9240-899D14250CE4}" srcOrd="0" destOrd="0" presId="urn:microsoft.com/office/officeart/2005/8/layout/vList2"/>
    <dgm:cxn modelId="{02F51FF9-3FB2-45BB-AAB9-96ADBCC965AB}" srcId="{DD7C89B7-AC2A-43C9-BB01-BE75865F38C1}" destId="{AE6CBD49-A7A0-4246-ACE9-995A74B61849}" srcOrd="0" destOrd="0" parTransId="{5997C034-9337-448A-9C50-1735ACC0C757}" sibTransId="{667FD51E-5BBF-4958-959B-F3E97911C8E0}"/>
    <dgm:cxn modelId="{859FFF1E-6E23-4F9C-948A-EDE5AFCC25A1}" type="presOf" srcId="{AE6CBD49-A7A0-4246-ACE9-995A74B61849}" destId="{1B0AE5D5-C3CC-462E-B836-C8D5BDBBBB76}" srcOrd="0" destOrd="0" presId="urn:microsoft.com/office/officeart/2005/8/layout/vList2"/>
    <dgm:cxn modelId="{C2359D2C-2F35-4FCD-8A00-788B3E643045}" srcId="{02DA7179-4C3A-40C1-A7E4-22A6BB63FD50}" destId="{2425FB45-EF58-4679-90ED-A6B6056EE018}" srcOrd="1" destOrd="0" parTransId="{CD8C08BE-A974-4DCA-BACA-2746D7BEEEEA}" sibTransId="{0BD0EE53-520C-4539-8EC8-C920693C71A7}"/>
    <dgm:cxn modelId="{3425F0FF-F341-4B56-AB26-40570173F901}" type="presParOf" srcId="{4B2DB9C4-D784-4925-B3FB-6143921F6F8F}" destId="{A6D1B264-DBDC-48B8-9240-899D14250CE4}" srcOrd="0" destOrd="0" presId="urn:microsoft.com/office/officeart/2005/8/layout/vList2"/>
    <dgm:cxn modelId="{428DCFC6-D543-47B4-A231-CC5C78517D49}" type="presParOf" srcId="{4B2DB9C4-D784-4925-B3FB-6143921F6F8F}" destId="{1B0AE5D5-C3CC-462E-B836-C8D5BDBBBB76}" srcOrd="1" destOrd="0" presId="urn:microsoft.com/office/officeart/2005/8/layout/vList2"/>
    <dgm:cxn modelId="{B9788546-8653-405C-A96D-F1862ED43389}" type="presParOf" srcId="{4B2DB9C4-D784-4925-B3FB-6143921F6F8F}" destId="{EA67D207-819B-4181-AFC6-076E4580C832}" srcOrd="2" destOrd="0" presId="urn:microsoft.com/office/officeart/2005/8/layout/vList2"/>
    <dgm:cxn modelId="{FC11AA45-45A0-4525-AC1E-C8796EC224DE}" type="presParOf" srcId="{4B2DB9C4-D784-4925-B3FB-6143921F6F8F}" destId="{71044329-3D64-4450-85A6-2AEEE30DACE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2DA7179-4C3A-40C1-A7E4-22A6BB63FD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DD7C89B7-AC2A-43C9-BB01-BE75865F38C1}">
      <dgm:prSet phldrT="[文字]" custT="1"/>
      <dgm:spPr/>
      <dgm:t>
        <a:bodyPr/>
        <a:lstStyle/>
        <a:p>
          <a:r>
            <a:rPr lang="en-US" altLang="zh-TW" sz="2000" b="1" dirty="0" smtClean="0">
              <a:latin typeface="微軟正黑體" pitchFamily="34" charset="-120"/>
              <a:ea typeface="微軟正黑體" pitchFamily="34" charset="-120"/>
            </a:rPr>
            <a:t>Q</a:t>
          </a:r>
          <a:r>
            <a:rPr lang="zh-TW" altLang="zh-TW" sz="2000" b="1" dirty="0" smtClean="0">
              <a:latin typeface="微軟正黑體" pitchFamily="34" charset="-120"/>
              <a:ea typeface="微軟正黑體" pitchFamily="34" charset="-120"/>
            </a:rPr>
            <a:t>：紙本論文的封面顏色？</a:t>
          </a:r>
          <a:endParaRPr lang="zh-TW" altLang="en-US" sz="2000" b="1" dirty="0">
            <a:latin typeface="微軟正黑體" panose="020B0604030504040204" pitchFamily="34" charset="-120"/>
            <a:ea typeface="微軟正黑體" panose="020B0604030504040204" pitchFamily="34" charset="-120"/>
          </a:endParaRPr>
        </a:p>
      </dgm:t>
    </dgm:pt>
    <dgm:pt modelId="{DEC2AB85-E96C-4468-88B6-A18BD7264E85}" type="parTrans" cxnId="{7C153493-04F3-4C69-BE3D-858B39DD9E52}">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A9D726CD-1F7C-4B5A-BEC7-AD69ADDD5901}" type="sibTrans" cxnId="{7C153493-04F3-4C69-BE3D-858B39DD9E52}">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AE6CBD49-A7A0-4246-ACE9-995A74B61849}">
      <dgm:prSet phldrT="[文字]" custT="1"/>
      <dgm:spPr/>
      <dgm:t>
        <a:bodyPr/>
        <a:lstStyle/>
        <a:p>
          <a:r>
            <a:rPr lang="en-US" altLang="zh-TW" sz="1600" dirty="0" smtClean="0">
              <a:latin typeface="微軟正黑體" pitchFamily="34" charset="-120"/>
              <a:ea typeface="微軟正黑體" pitchFamily="34" charset="-120"/>
            </a:rPr>
            <a:t>A</a:t>
          </a:r>
          <a:r>
            <a:rPr lang="zh-TW" altLang="zh-TW" sz="1600" dirty="0" smtClean="0">
              <a:latin typeface="微軟正黑體" pitchFamily="34" charset="-120"/>
              <a:ea typeface="微軟正黑體" pitchFamily="34" charset="-120"/>
            </a:rPr>
            <a:t>：請詢問系上，每系的規定不同，以系上規定為主</a:t>
          </a:r>
          <a:r>
            <a:rPr lang="zh-TW" altLang="en-US" sz="1600" dirty="0" smtClean="0">
              <a:latin typeface="微軟正黑體" pitchFamily="34" charset="-120"/>
              <a:ea typeface="微軟正黑體" pitchFamily="34" charset="-120"/>
            </a:rPr>
            <a:t>。</a:t>
          </a:r>
          <a:endParaRPr lang="zh-TW" altLang="en-US" sz="1600" dirty="0">
            <a:latin typeface="微軟正黑體" panose="020B0604030504040204" pitchFamily="34" charset="-120"/>
            <a:ea typeface="微軟正黑體" panose="020B0604030504040204" pitchFamily="34" charset="-120"/>
          </a:endParaRPr>
        </a:p>
      </dgm:t>
    </dgm:pt>
    <dgm:pt modelId="{5997C034-9337-448A-9C50-1735ACC0C757}" type="parTrans" cxnId="{02F51FF9-3FB2-45BB-AAB9-96ADBCC965AB}">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667FD51E-5BBF-4958-959B-F3E97911C8E0}" type="sibTrans" cxnId="{02F51FF9-3FB2-45BB-AAB9-96ADBCC965AB}">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2425FB45-EF58-4679-90ED-A6B6056EE018}">
      <dgm:prSet phldrT="[文字]" custT="1"/>
      <dgm:spPr/>
      <dgm:t>
        <a:bodyPr/>
        <a:lstStyle/>
        <a:p>
          <a:r>
            <a:rPr lang="en-US" altLang="zh-TW" sz="2000" b="1" dirty="0" smtClean="0">
              <a:latin typeface="微軟正黑體" pitchFamily="34" charset="-120"/>
              <a:ea typeface="微軟正黑體" pitchFamily="34" charset="-120"/>
            </a:rPr>
            <a:t>Q</a:t>
          </a:r>
          <a:r>
            <a:rPr lang="zh-TW" altLang="zh-TW" sz="2000" b="1" dirty="0" smtClean="0">
              <a:latin typeface="微軟正黑體" pitchFamily="34" charset="-120"/>
              <a:ea typeface="微軟正黑體" pitchFamily="34" charset="-120"/>
            </a:rPr>
            <a:t>：圖書館是否有訂定論文內容格式？</a:t>
          </a:r>
          <a:endParaRPr lang="zh-TW" altLang="en-US" sz="2000" b="1" dirty="0">
            <a:latin typeface="微軟正黑體" panose="020B0604030504040204" pitchFamily="34" charset="-120"/>
            <a:ea typeface="微軟正黑體" panose="020B0604030504040204" pitchFamily="34" charset="-120"/>
          </a:endParaRPr>
        </a:p>
      </dgm:t>
    </dgm:pt>
    <dgm:pt modelId="{CD8C08BE-A974-4DCA-BACA-2746D7BEEEEA}" type="parTrans" cxnId="{C2359D2C-2F35-4FCD-8A00-788B3E643045}">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0BD0EE53-520C-4539-8EC8-C920693C71A7}" type="sibTrans" cxnId="{C2359D2C-2F35-4FCD-8A00-788B3E643045}">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C568A913-1E11-4C34-9BEB-F44DB18CBA56}">
      <dgm:prSet phldrT="[文字]" custT="1"/>
      <dgm:spPr/>
      <dgm:t>
        <a:bodyPr/>
        <a:lstStyle/>
        <a:p>
          <a:r>
            <a:rPr lang="en-US" altLang="zh-TW" sz="1600" dirty="0" smtClean="0">
              <a:latin typeface="微軟正黑體" pitchFamily="34" charset="-120"/>
              <a:ea typeface="微軟正黑體" pitchFamily="34" charset="-120"/>
            </a:rPr>
            <a:t>A</a:t>
          </a:r>
          <a:r>
            <a:rPr lang="zh-TW" altLang="zh-TW" sz="1600" dirty="0" smtClean="0">
              <a:latin typeface="微軟正黑體" pitchFamily="34" charset="-120"/>
              <a:ea typeface="微軟正黑體" pitchFamily="34" charset="-120"/>
            </a:rPr>
            <a:t>：除了「論文封面」格式、「審定書」需使用固定範本之外，圖書館並無規定內文、參考文獻格式。</a:t>
          </a:r>
          <a:endParaRPr lang="zh-TW" altLang="en-US" sz="1600" dirty="0">
            <a:latin typeface="微軟正黑體" panose="020B0604030504040204" pitchFamily="34" charset="-120"/>
            <a:ea typeface="微軟正黑體" panose="020B0604030504040204" pitchFamily="34" charset="-120"/>
          </a:endParaRPr>
        </a:p>
      </dgm:t>
    </dgm:pt>
    <dgm:pt modelId="{11CAFA4E-0CF7-44F2-BEBD-C8AA02924CE1}" type="parTrans" cxnId="{4A6D42F9-0B6C-415A-A0E4-500377DA53E4}">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4C688857-8F87-44D3-8B6D-637D4B664B1F}" type="sibTrans" cxnId="{4A6D42F9-0B6C-415A-A0E4-500377DA53E4}">
      <dgm:prSet/>
      <dgm:spPr/>
      <dgm:t>
        <a:bodyPr/>
        <a:lstStyle/>
        <a:p>
          <a:endParaRPr lang="zh-TW" altLang="en-US" sz="1200">
            <a:latin typeface="微軟正黑體" panose="020B0604030504040204" pitchFamily="34" charset="-120"/>
            <a:ea typeface="微軟正黑體" panose="020B0604030504040204" pitchFamily="34" charset="-120"/>
          </a:endParaRPr>
        </a:p>
      </dgm:t>
    </dgm:pt>
    <dgm:pt modelId="{9C1CF3EF-319E-4BC9-88C6-B2814C341AFA}">
      <dgm:prSet phldrT="[文字]" custT="1"/>
      <dgm:spPr/>
      <dgm:t>
        <a:bodyPr/>
        <a:lstStyle/>
        <a:p>
          <a:r>
            <a:rPr lang="en-US" altLang="en-US" sz="2000" b="1" smtClean="0">
              <a:latin typeface="微軟正黑體" panose="020B0604030504040204" pitchFamily="34" charset="-120"/>
              <a:ea typeface="微軟正黑體" panose="020B0604030504040204" pitchFamily="34" charset="-120"/>
            </a:rPr>
            <a:t>Q</a:t>
          </a:r>
          <a:r>
            <a:rPr lang="zh-TW" altLang="en-US" sz="2000" b="1" smtClean="0">
              <a:latin typeface="微軟正黑體" panose="020B0604030504040204" pitchFamily="34" charset="-120"/>
              <a:ea typeface="微軟正黑體" panose="020B0604030504040204" pitchFamily="34" charset="-120"/>
            </a:rPr>
            <a:t>：紙本論文裝訂方式為何？</a:t>
          </a:r>
          <a:endParaRPr lang="zh-TW" altLang="en-US" sz="2000" b="1" dirty="0">
            <a:latin typeface="微軟正黑體" panose="020B0604030504040204" pitchFamily="34" charset="-120"/>
            <a:ea typeface="微軟正黑體" panose="020B0604030504040204" pitchFamily="34" charset="-120"/>
          </a:endParaRPr>
        </a:p>
      </dgm:t>
    </dgm:pt>
    <dgm:pt modelId="{CAE49889-C7BF-45E6-B67E-058BB7954CA0}" type="parTrans" cxnId="{5032FE3A-603C-46BC-989D-F440C72D3969}">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2C9C329A-5E57-4DB4-9108-44BC5F0462E4}" type="sibTrans" cxnId="{5032FE3A-603C-46BC-989D-F440C72D3969}">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B2550894-7291-422D-9B88-CE905C527F1E}">
      <dgm:prSet phldrT="[文字]" custT="1"/>
      <dgm:spPr/>
      <dgm:t>
        <a:bodyPr/>
        <a:lstStyle/>
        <a:p>
          <a:r>
            <a:rPr lang="en-US" altLang="en-US" sz="1600" dirty="0" smtClean="0">
              <a:latin typeface="微軟正黑體" panose="020B0604030504040204" pitchFamily="34" charset="-120"/>
              <a:ea typeface="微軟正黑體" panose="020B0604030504040204" pitchFamily="34" charset="-120"/>
            </a:rPr>
            <a:t>A</a:t>
          </a:r>
          <a:r>
            <a:rPr lang="zh-TW" altLang="en-US" sz="1600" dirty="0" smtClean="0">
              <a:latin typeface="微軟正黑體" panose="020B0604030504040204" pitchFamily="34" charset="-120"/>
              <a:ea typeface="微軟正黑體" panose="020B0604030504040204" pitchFamily="34" charset="-120"/>
            </a:rPr>
            <a:t>：為了典藏之方便性，建議紙本論文用「精裝」。</a:t>
          </a:r>
          <a:endParaRPr lang="zh-TW" altLang="en-US" sz="1600" dirty="0">
            <a:latin typeface="微軟正黑體" panose="020B0604030504040204" pitchFamily="34" charset="-120"/>
            <a:ea typeface="微軟正黑體" panose="020B0604030504040204" pitchFamily="34" charset="-120"/>
          </a:endParaRPr>
        </a:p>
      </dgm:t>
    </dgm:pt>
    <dgm:pt modelId="{42614FC3-CFF6-4775-B2DD-346B8E0FC0FF}" type="parTrans" cxnId="{D06A0047-0A67-47B8-9879-290F2C8A2B66}">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94B896F0-80B4-40DB-8CAC-BDD91F964E54}" type="sibTrans" cxnId="{D06A0047-0A67-47B8-9879-290F2C8A2B66}">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DDA22064-0ACF-4E28-BCD0-89884E1A25C7}">
      <dgm:prSet phldrT="[文字]" custT="1"/>
      <dgm:spPr/>
      <dgm:t>
        <a:bodyPr/>
        <a:lstStyle/>
        <a:p>
          <a:r>
            <a:rPr lang="en-US" altLang="en-US" sz="2000" b="1" smtClean="0">
              <a:latin typeface="微軟正黑體" panose="020B0604030504040204" pitchFamily="34" charset="-120"/>
              <a:ea typeface="微軟正黑體" panose="020B0604030504040204" pitchFamily="34" charset="-120"/>
            </a:rPr>
            <a:t>Q</a:t>
          </a:r>
          <a:r>
            <a:rPr lang="zh-TW" altLang="en-US" sz="2000" b="1" smtClean="0">
              <a:latin typeface="微軟正黑體" panose="020B0604030504040204" pitchFamily="34" charset="-120"/>
              <a:ea typeface="微軟正黑體" panose="020B0604030504040204" pitchFamily="34" charset="-120"/>
            </a:rPr>
            <a:t>：紙本論文裡是否需要有浮水印？若要含有校浮水印版本如何取得？</a:t>
          </a:r>
          <a:endParaRPr lang="zh-TW" altLang="en-US" sz="2000" b="1" dirty="0">
            <a:latin typeface="微軟正黑體" panose="020B0604030504040204" pitchFamily="34" charset="-120"/>
            <a:ea typeface="微軟正黑體" panose="020B0604030504040204" pitchFamily="34" charset="-120"/>
          </a:endParaRPr>
        </a:p>
      </dgm:t>
    </dgm:pt>
    <dgm:pt modelId="{A2D596C1-5001-48DD-A0A8-E3DD3F8C773E}" type="parTrans" cxnId="{D2D7783D-4C41-4D1E-A454-9666C45C0013}">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BB4AF93C-81C7-4FEE-BA8F-D8946DA3E358}" type="sibTrans" cxnId="{D2D7783D-4C41-4D1E-A454-9666C45C0013}">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3DB47C88-49FF-4B83-A2C8-1E0E8F84F205}">
      <dgm:prSet phldrT="[文字]" custT="1"/>
      <dgm:spPr/>
      <dgm:t>
        <a:bodyPr/>
        <a:lstStyle/>
        <a:p>
          <a:r>
            <a:rPr lang="en-US" altLang="en-US" sz="1600" dirty="0" smtClean="0">
              <a:latin typeface="微軟正黑體" panose="020B0604030504040204" pitchFamily="34" charset="-120"/>
              <a:ea typeface="微軟正黑體" panose="020B0604030504040204" pitchFamily="34" charset="-120"/>
            </a:rPr>
            <a:t>A</a:t>
          </a:r>
          <a:r>
            <a:rPr lang="zh-TW" altLang="en-US" sz="1600" dirty="0" smtClean="0">
              <a:latin typeface="微軟正黑體" panose="020B0604030504040204" pitchFamily="34" charset="-120"/>
              <a:ea typeface="微軟正黑體" panose="020B0604030504040204" pitchFamily="34" charset="-120"/>
            </a:rPr>
            <a:t>：圖書館並無規定繳交之紙本論文需要有浮水印版本。但某些系上似乎有規定，請依自行詢問系上。浮水印版本電子檔可在「審核通過後」自行登入論文系統</a:t>
          </a:r>
          <a:r>
            <a:rPr lang="en-US" altLang="en-US" sz="1600" dirty="0" smtClean="0">
              <a:latin typeface="微軟正黑體" panose="020B0604030504040204" pitchFamily="34" charset="-120"/>
              <a:ea typeface="微軟正黑體" panose="020B0604030504040204" pitchFamily="34" charset="-120"/>
            </a:rPr>
            <a:t>Step2</a:t>
          </a:r>
          <a:r>
            <a:rPr lang="zh-TW" altLang="en-US" sz="1600" dirty="0" smtClean="0">
              <a:latin typeface="微軟正黑體" panose="020B0604030504040204" pitchFamily="34" charset="-120"/>
              <a:ea typeface="微軟正黑體" panose="020B0604030504040204" pitchFamily="34" charset="-120"/>
            </a:rPr>
            <a:t>裡下載電子檔即可。若無法下載請洽知識服務組。</a:t>
          </a:r>
          <a:endParaRPr lang="zh-TW" altLang="en-US" sz="1600" dirty="0">
            <a:latin typeface="微軟正黑體" panose="020B0604030504040204" pitchFamily="34" charset="-120"/>
            <a:ea typeface="微軟正黑體" panose="020B0604030504040204" pitchFamily="34" charset="-120"/>
          </a:endParaRPr>
        </a:p>
      </dgm:t>
    </dgm:pt>
    <dgm:pt modelId="{7B29DD3D-36B4-4B29-9B0D-F4F52EEED638}" type="parTrans" cxnId="{48704CC0-7971-4517-95E3-04FF30DDB7DB}">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1C3E2D88-5E68-47DA-8E3E-9F2E676980D3}" type="sibTrans" cxnId="{48704CC0-7971-4517-95E3-04FF30DDB7DB}">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2D5F25A8-E3FE-46E9-ABF7-3DE67B27B4D4}">
      <dgm:prSet phldrT="[文字]" custT="1"/>
      <dgm:spPr/>
      <dgm:t>
        <a:bodyPr/>
        <a:lstStyle/>
        <a:p>
          <a:r>
            <a:rPr lang="en-US" altLang="en-US" sz="2000" b="1" smtClean="0">
              <a:latin typeface="微軟正黑體" panose="020B0604030504040204" pitchFamily="34" charset="-120"/>
              <a:ea typeface="微軟正黑體" panose="020B0604030504040204" pitchFamily="34" charset="-120"/>
            </a:rPr>
            <a:t>Q</a:t>
          </a:r>
          <a:r>
            <a:rPr lang="zh-TW" altLang="en-US" sz="2000" b="1" smtClean="0">
              <a:latin typeface="微軟正黑體" panose="020B0604030504040204" pitchFamily="34" charset="-120"/>
              <a:ea typeface="微軟正黑體" panose="020B0604030504040204" pitchFamily="34" charset="-120"/>
            </a:rPr>
            <a:t>：審核時間是否包含例假日？</a:t>
          </a:r>
          <a:endParaRPr lang="zh-TW" altLang="en-US" sz="2000" b="1" dirty="0">
            <a:latin typeface="微軟正黑體" panose="020B0604030504040204" pitchFamily="34" charset="-120"/>
            <a:ea typeface="微軟正黑體" panose="020B0604030504040204" pitchFamily="34" charset="-120"/>
          </a:endParaRPr>
        </a:p>
      </dgm:t>
    </dgm:pt>
    <dgm:pt modelId="{DDA390EC-E4A9-4978-AC1C-E402B0D0A8C0}" type="parTrans" cxnId="{F428F9F9-6C45-4770-8FF3-711F10EB7FBF}">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E9BAB0E3-5F30-41F4-9AE1-F9A85E7EC60E}" type="sibTrans" cxnId="{F428F9F9-6C45-4770-8FF3-711F10EB7FBF}">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B3BDC8D7-5176-457A-892A-CF42BA3E0925}">
      <dgm:prSet phldrT="[文字]" custT="1"/>
      <dgm:spPr/>
      <dgm:t>
        <a:bodyPr/>
        <a:lstStyle/>
        <a:p>
          <a:r>
            <a:rPr lang="en-US" altLang="en-US" sz="1600" dirty="0" smtClean="0">
              <a:latin typeface="微軟正黑體" panose="020B0604030504040204" pitchFamily="34" charset="-120"/>
              <a:ea typeface="微軟正黑體" panose="020B0604030504040204" pitchFamily="34" charset="-120"/>
            </a:rPr>
            <a:t>A</a:t>
          </a:r>
          <a:r>
            <a:rPr lang="zh-TW" altLang="en-US" sz="1600" dirty="0" smtClean="0">
              <a:latin typeface="微軟正黑體" panose="020B0604030504040204" pitchFamily="34" charset="-120"/>
              <a:ea typeface="微軟正黑體" panose="020B0604030504040204" pitchFamily="34" charset="-120"/>
            </a:rPr>
            <a:t>：論文系統有鎖</a:t>
          </a:r>
          <a:r>
            <a:rPr lang="en-US" altLang="en-US" sz="1600" dirty="0" smtClean="0">
              <a:latin typeface="微軟正黑體" panose="020B0604030504040204" pitchFamily="34" charset="-120"/>
              <a:ea typeface="微軟正黑體" panose="020B0604030504040204" pitchFamily="34" charset="-120"/>
            </a:rPr>
            <a:t>IP</a:t>
          </a:r>
          <a:r>
            <a:rPr lang="zh-TW" altLang="en-US" sz="1600" dirty="0" smtClean="0">
              <a:latin typeface="微軟正黑體" panose="020B0604030504040204" pitchFamily="34" charset="-120"/>
              <a:ea typeface="微軟正黑體" panose="020B0604030504040204" pitchFamily="34" charset="-120"/>
            </a:rPr>
            <a:t>，休館日皆無法幫您審核論文，敬請見諒。</a:t>
          </a:r>
          <a:r>
            <a:rPr lang="en-US" altLang="zh-TW" sz="1600" dirty="0" smtClean="0">
              <a:latin typeface="微軟正黑體" panose="020B0604030504040204" pitchFamily="34" charset="-120"/>
              <a:ea typeface="微軟正黑體" panose="020B0604030504040204" pitchFamily="34" charset="-120"/>
            </a:rPr>
            <a:t/>
          </a:r>
          <a:br>
            <a:rPr lang="en-US" altLang="zh-TW" sz="1600" dirty="0" smtClean="0">
              <a:latin typeface="微軟正黑體" panose="020B0604030504040204" pitchFamily="34" charset="-120"/>
              <a:ea typeface="微軟正黑體" panose="020B0604030504040204" pitchFamily="34" charset="-120"/>
            </a:rPr>
          </a:br>
          <a:r>
            <a:rPr lang="zh-TW" altLang="en-US" sz="1600" b="1" dirty="0" smtClean="0">
              <a:latin typeface="微軟正黑體" panose="020B0604030504040204" pitchFamily="34" charset="-120"/>
              <a:ea typeface="微軟正黑體" panose="020B0604030504040204" pitchFamily="34" charset="-120"/>
            </a:rPr>
            <a:t>無法審核時間：週六、日及寒暑假休館日。</a:t>
          </a:r>
          <a:r>
            <a:rPr lang="zh-TW" altLang="en-US" sz="1600" b="1" dirty="0" smtClean="0">
              <a:solidFill>
                <a:schemeClr val="accent6"/>
              </a:solidFill>
              <a:latin typeface="微軟正黑體" panose="020B0604030504040204" pitchFamily="34" charset="-120"/>
              <a:ea typeface="微軟正黑體" panose="020B0604030504040204" pitchFamily="34" charset="-120"/>
            </a:rPr>
            <a:t>注意！！</a:t>
          </a:r>
          <a:r>
            <a:rPr lang="en-US" altLang="en-US" sz="1600" b="1" dirty="0" smtClean="0">
              <a:solidFill>
                <a:schemeClr val="accent6"/>
              </a:solidFill>
              <a:latin typeface="微軟正黑體" panose="020B0604030504040204" pitchFamily="34" charset="-120"/>
              <a:ea typeface="微軟正黑體" panose="020B0604030504040204" pitchFamily="34" charset="-120"/>
            </a:rPr>
            <a:t>110</a:t>
          </a:r>
          <a:r>
            <a:rPr lang="zh-TW" altLang="en-US" sz="1600" b="1" dirty="0" smtClean="0">
              <a:solidFill>
                <a:schemeClr val="accent6"/>
              </a:solidFill>
              <a:latin typeface="微軟正黑體" panose="020B0604030504040204" pitchFamily="34" charset="-120"/>
              <a:ea typeface="微軟正黑體" panose="020B0604030504040204" pitchFamily="34" charset="-120"/>
            </a:rPr>
            <a:t>年</a:t>
          </a:r>
          <a:r>
            <a:rPr lang="en-US" altLang="en-US" sz="1600" b="1" dirty="0" smtClean="0">
              <a:solidFill>
                <a:schemeClr val="accent6"/>
              </a:solidFill>
              <a:latin typeface="微軟正黑體" panose="020B0604030504040204" pitchFamily="34" charset="-120"/>
              <a:ea typeface="微軟正黑體" panose="020B0604030504040204" pitchFamily="34" charset="-120"/>
            </a:rPr>
            <a:t>7</a:t>
          </a:r>
          <a:r>
            <a:rPr lang="zh-TW" altLang="en-US" sz="1600" b="1" dirty="0" smtClean="0">
              <a:solidFill>
                <a:schemeClr val="accent6"/>
              </a:solidFill>
              <a:latin typeface="微軟正黑體" panose="020B0604030504040204" pitchFamily="34" charset="-120"/>
              <a:ea typeface="微軟正黑體" panose="020B0604030504040204" pitchFamily="34" charset="-120"/>
            </a:rPr>
            <a:t>月</a:t>
          </a:r>
          <a:r>
            <a:rPr lang="en-US" altLang="en-US" sz="1600" b="1" dirty="0" smtClean="0">
              <a:solidFill>
                <a:schemeClr val="accent6"/>
              </a:solidFill>
              <a:latin typeface="微軟正黑體" panose="020B0604030504040204" pitchFamily="34" charset="-120"/>
              <a:ea typeface="微軟正黑體" panose="020B0604030504040204" pitchFamily="34" charset="-120"/>
            </a:rPr>
            <a:t>12</a:t>
          </a:r>
          <a:r>
            <a:rPr lang="zh-TW" altLang="en-US" sz="1600" b="1" dirty="0" smtClean="0">
              <a:solidFill>
                <a:schemeClr val="accent6"/>
              </a:solidFill>
              <a:latin typeface="微軟正黑體" panose="020B0604030504040204" pitchFamily="34" charset="-120"/>
              <a:ea typeface="微軟正黑體" panose="020B0604030504040204" pitchFamily="34" charset="-120"/>
            </a:rPr>
            <a:t>日至</a:t>
          </a:r>
          <a:r>
            <a:rPr lang="en-US" altLang="en-US" sz="1600" b="1" dirty="0" smtClean="0">
              <a:solidFill>
                <a:schemeClr val="accent6"/>
              </a:solidFill>
              <a:latin typeface="微軟正黑體" panose="020B0604030504040204" pitchFamily="34" charset="-120"/>
              <a:ea typeface="微軟正黑體" panose="020B0604030504040204" pitchFamily="34" charset="-120"/>
            </a:rPr>
            <a:t>7</a:t>
          </a:r>
          <a:r>
            <a:rPr lang="zh-TW" altLang="en-US" sz="1600" b="1" dirty="0" smtClean="0">
              <a:solidFill>
                <a:schemeClr val="accent6"/>
              </a:solidFill>
              <a:latin typeface="微軟正黑體" panose="020B0604030504040204" pitchFamily="34" charset="-120"/>
              <a:ea typeface="微軟正黑體" panose="020B0604030504040204" pitchFamily="34" charset="-120"/>
            </a:rPr>
            <a:t>月</a:t>
          </a:r>
          <a:r>
            <a:rPr lang="en-US" altLang="en-US" sz="1600" b="1" dirty="0" smtClean="0">
              <a:solidFill>
                <a:schemeClr val="accent6"/>
              </a:solidFill>
              <a:latin typeface="微軟正黑體" panose="020B0604030504040204" pitchFamily="34" charset="-120"/>
              <a:ea typeface="微軟正黑體" panose="020B0604030504040204" pitchFamily="34" charset="-120"/>
            </a:rPr>
            <a:t>16</a:t>
          </a:r>
          <a:r>
            <a:rPr lang="zh-TW" altLang="en-US" sz="1600" b="1" dirty="0" smtClean="0">
              <a:solidFill>
                <a:schemeClr val="accent6"/>
              </a:solidFill>
              <a:latin typeface="微軟正黑體" panose="020B0604030504040204" pitchFamily="34" charset="-120"/>
              <a:ea typeface="微軟正黑體" panose="020B0604030504040204" pitchFamily="34" charset="-120"/>
            </a:rPr>
            <a:t>日全校休假。</a:t>
          </a:r>
          <a:endParaRPr lang="zh-TW" altLang="en-US" sz="1600" b="1" dirty="0">
            <a:solidFill>
              <a:schemeClr val="accent6"/>
            </a:solidFill>
            <a:latin typeface="微軟正黑體" panose="020B0604030504040204" pitchFamily="34" charset="-120"/>
            <a:ea typeface="微軟正黑體" panose="020B0604030504040204" pitchFamily="34" charset="-120"/>
          </a:endParaRPr>
        </a:p>
      </dgm:t>
    </dgm:pt>
    <dgm:pt modelId="{F5A0B649-DF0E-4850-97B2-E8E14EF850FE}" type="parTrans" cxnId="{1F840D36-12BC-4D3F-B50C-3E0C075233C5}">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D7F92873-BA93-4699-A3D4-7EB583B3C34D}" type="sibTrans" cxnId="{1F840D36-12BC-4D3F-B50C-3E0C075233C5}">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4B2DB9C4-D784-4925-B3FB-6143921F6F8F}" type="pres">
      <dgm:prSet presAssocID="{02DA7179-4C3A-40C1-A7E4-22A6BB63FD50}" presName="linear" presStyleCnt="0">
        <dgm:presLayoutVars>
          <dgm:animLvl val="lvl"/>
          <dgm:resizeHandles val="exact"/>
        </dgm:presLayoutVars>
      </dgm:prSet>
      <dgm:spPr/>
      <dgm:t>
        <a:bodyPr/>
        <a:lstStyle/>
        <a:p>
          <a:endParaRPr lang="zh-TW" altLang="en-US"/>
        </a:p>
      </dgm:t>
    </dgm:pt>
    <dgm:pt modelId="{A6D1B264-DBDC-48B8-9240-899D14250CE4}" type="pres">
      <dgm:prSet presAssocID="{DD7C89B7-AC2A-43C9-BB01-BE75865F38C1}" presName="parentText" presStyleLbl="node1" presStyleIdx="0" presStyleCnt="5">
        <dgm:presLayoutVars>
          <dgm:chMax val="0"/>
          <dgm:bulletEnabled val="1"/>
        </dgm:presLayoutVars>
      </dgm:prSet>
      <dgm:spPr/>
      <dgm:t>
        <a:bodyPr/>
        <a:lstStyle/>
        <a:p>
          <a:endParaRPr lang="zh-TW" altLang="en-US"/>
        </a:p>
      </dgm:t>
    </dgm:pt>
    <dgm:pt modelId="{1B0AE5D5-C3CC-462E-B836-C8D5BDBBBB76}" type="pres">
      <dgm:prSet presAssocID="{DD7C89B7-AC2A-43C9-BB01-BE75865F38C1}" presName="childText" presStyleLbl="revTx" presStyleIdx="0" presStyleCnt="5">
        <dgm:presLayoutVars>
          <dgm:bulletEnabled val="1"/>
        </dgm:presLayoutVars>
      </dgm:prSet>
      <dgm:spPr/>
      <dgm:t>
        <a:bodyPr/>
        <a:lstStyle/>
        <a:p>
          <a:endParaRPr lang="zh-TW" altLang="en-US"/>
        </a:p>
      </dgm:t>
    </dgm:pt>
    <dgm:pt modelId="{EA67D207-819B-4181-AFC6-076E4580C832}" type="pres">
      <dgm:prSet presAssocID="{2425FB45-EF58-4679-90ED-A6B6056EE018}" presName="parentText" presStyleLbl="node1" presStyleIdx="1" presStyleCnt="5">
        <dgm:presLayoutVars>
          <dgm:chMax val="0"/>
          <dgm:bulletEnabled val="1"/>
        </dgm:presLayoutVars>
      </dgm:prSet>
      <dgm:spPr/>
      <dgm:t>
        <a:bodyPr/>
        <a:lstStyle/>
        <a:p>
          <a:endParaRPr lang="zh-TW" altLang="en-US"/>
        </a:p>
      </dgm:t>
    </dgm:pt>
    <dgm:pt modelId="{71044329-3D64-4450-85A6-2AEEE30DACEE}" type="pres">
      <dgm:prSet presAssocID="{2425FB45-EF58-4679-90ED-A6B6056EE018}" presName="childText" presStyleLbl="revTx" presStyleIdx="1" presStyleCnt="5">
        <dgm:presLayoutVars>
          <dgm:bulletEnabled val="1"/>
        </dgm:presLayoutVars>
      </dgm:prSet>
      <dgm:spPr/>
      <dgm:t>
        <a:bodyPr/>
        <a:lstStyle/>
        <a:p>
          <a:endParaRPr lang="zh-TW" altLang="en-US"/>
        </a:p>
      </dgm:t>
    </dgm:pt>
    <dgm:pt modelId="{7F521DA1-4AC6-46A8-8E1E-DA5FD43D7293}" type="pres">
      <dgm:prSet presAssocID="{9C1CF3EF-319E-4BC9-88C6-B2814C341AFA}" presName="parentText" presStyleLbl="node1" presStyleIdx="2" presStyleCnt="5">
        <dgm:presLayoutVars>
          <dgm:chMax val="0"/>
          <dgm:bulletEnabled val="1"/>
        </dgm:presLayoutVars>
      </dgm:prSet>
      <dgm:spPr/>
      <dgm:t>
        <a:bodyPr/>
        <a:lstStyle/>
        <a:p>
          <a:endParaRPr lang="zh-TW" altLang="en-US"/>
        </a:p>
      </dgm:t>
    </dgm:pt>
    <dgm:pt modelId="{8D10A17E-1CFF-479E-9251-A5C3A2628372}" type="pres">
      <dgm:prSet presAssocID="{9C1CF3EF-319E-4BC9-88C6-B2814C341AFA}" presName="childText" presStyleLbl="revTx" presStyleIdx="2" presStyleCnt="5">
        <dgm:presLayoutVars>
          <dgm:bulletEnabled val="1"/>
        </dgm:presLayoutVars>
      </dgm:prSet>
      <dgm:spPr/>
      <dgm:t>
        <a:bodyPr/>
        <a:lstStyle/>
        <a:p>
          <a:endParaRPr lang="zh-TW" altLang="en-US"/>
        </a:p>
      </dgm:t>
    </dgm:pt>
    <dgm:pt modelId="{AE769E5F-F43E-4903-A245-9053ED61F4FF}" type="pres">
      <dgm:prSet presAssocID="{DDA22064-0ACF-4E28-BCD0-89884E1A25C7}" presName="parentText" presStyleLbl="node1" presStyleIdx="3" presStyleCnt="5">
        <dgm:presLayoutVars>
          <dgm:chMax val="0"/>
          <dgm:bulletEnabled val="1"/>
        </dgm:presLayoutVars>
      </dgm:prSet>
      <dgm:spPr/>
      <dgm:t>
        <a:bodyPr/>
        <a:lstStyle/>
        <a:p>
          <a:endParaRPr lang="zh-TW" altLang="en-US"/>
        </a:p>
      </dgm:t>
    </dgm:pt>
    <dgm:pt modelId="{501F1E36-0198-4CBB-A9B0-3F7E8CAE5084}" type="pres">
      <dgm:prSet presAssocID="{DDA22064-0ACF-4E28-BCD0-89884E1A25C7}" presName="childText" presStyleLbl="revTx" presStyleIdx="3" presStyleCnt="5">
        <dgm:presLayoutVars>
          <dgm:bulletEnabled val="1"/>
        </dgm:presLayoutVars>
      </dgm:prSet>
      <dgm:spPr/>
      <dgm:t>
        <a:bodyPr/>
        <a:lstStyle/>
        <a:p>
          <a:endParaRPr lang="zh-TW" altLang="en-US"/>
        </a:p>
      </dgm:t>
    </dgm:pt>
    <dgm:pt modelId="{621D4358-8499-47CC-9A90-054A550351A0}" type="pres">
      <dgm:prSet presAssocID="{2D5F25A8-E3FE-46E9-ABF7-3DE67B27B4D4}" presName="parentText" presStyleLbl="node1" presStyleIdx="4" presStyleCnt="5">
        <dgm:presLayoutVars>
          <dgm:chMax val="0"/>
          <dgm:bulletEnabled val="1"/>
        </dgm:presLayoutVars>
      </dgm:prSet>
      <dgm:spPr/>
      <dgm:t>
        <a:bodyPr/>
        <a:lstStyle/>
        <a:p>
          <a:endParaRPr lang="zh-TW" altLang="en-US"/>
        </a:p>
      </dgm:t>
    </dgm:pt>
    <dgm:pt modelId="{3412179E-047A-41CA-9D7B-9399A8C266D4}" type="pres">
      <dgm:prSet presAssocID="{2D5F25A8-E3FE-46E9-ABF7-3DE67B27B4D4}" presName="childText" presStyleLbl="revTx" presStyleIdx="4" presStyleCnt="5">
        <dgm:presLayoutVars>
          <dgm:bulletEnabled val="1"/>
        </dgm:presLayoutVars>
      </dgm:prSet>
      <dgm:spPr/>
      <dgm:t>
        <a:bodyPr/>
        <a:lstStyle/>
        <a:p>
          <a:endParaRPr lang="zh-TW" altLang="en-US"/>
        </a:p>
      </dgm:t>
    </dgm:pt>
  </dgm:ptLst>
  <dgm:cxnLst>
    <dgm:cxn modelId="{AA580FB5-197D-4FFC-9E0D-E2DB44713258}" type="presOf" srcId="{B2550894-7291-422D-9B88-CE905C527F1E}" destId="{8D10A17E-1CFF-479E-9251-A5C3A2628372}" srcOrd="0" destOrd="0" presId="urn:microsoft.com/office/officeart/2005/8/layout/vList2"/>
    <dgm:cxn modelId="{4A6D42F9-0B6C-415A-A0E4-500377DA53E4}" srcId="{2425FB45-EF58-4679-90ED-A6B6056EE018}" destId="{C568A913-1E11-4C34-9BEB-F44DB18CBA56}" srcOrd="0" destOrd="0" parTransId="{11CAFA4E-0CF7-44F2-BEBD-C8AA02924CE1}" sibTransId="{4C688857-8F87-44D3-8B6D-637D4B664B1F}"/>
    <dgm:cxn modelId="{1F840D36-12BC-4D3F-B50C-3E0C075233C5}" srcId="{2D5F25A8-E3FE-46E9-ABF7-3DE67B27B4D4}" destId="{B3BDC8D7-5176-457A-892A-CF42BA3E0925}" srcOrd="0" destOrd="0" parTransId="{F5A0B649-DF0E-4850-97B2-E8E14EF850FE}" sibTransId="{D7F92873-BA93-4699-A3D4-7EB583B3C34D}"/>
    <dgm:cxn modelId="{0EFE018A-9FEC-46F4-9E5C-79A2BEEDF3BF}" type="presOf" srcId="{DDA22064-0ACF-4E28-BCD0-89884E1A25C7}" destId="{AE769E5F-F43E-4903-A245-9053ED61F4FF}" srcOrd="0" destOrd="0" presId="urn:microsoft.com/office/officeart/2005/8/layout/vList2"/>
    <dgm:cxn modelId="{021625B8-610B-41BD-8FBD-C39FDFFE276E}" type="presOf" srcId="{2D5F25A8-E3FE-46E9-ABF7-3DE67B27B4D4}" destId="{621D4358-8499-47CC-9A90-054A550351A0}" srcOrd="0" destOrd="0" presId="urn:microsoft.com/office/officeart/2005/8/layout/vList2"/>
    <dgm:cxn modelId="{F9FFD4CB-C9BC-4FD8-AD94-7FBBCF073986}" type="presOf" srcId="{3DB47C88-49FF-4B83-A2C8-1E0E8F84F205}" destId="{501F1E36-0198-4CBB-A9B0-3F7E8CAE5084}" srcOrd="0" destOrd="0" presId="urn:microsoft.com/office/officeart/2005/8/layout/vList2"/>
    <dgm:cxn modelId="{7113F4D1-4717-4BBC-A6C2-8F5FF6850191}" type="presOf" srcId="{AE6CBD49-A7A0-4246-ACE9-995A74B61849}" destId="{1B0AE5D5-C3CC-462E-B836-C8D5BDBBBB76}" srcOrd="0" destOrd="0" presId="urn:microsoft.com/office/officeart/2005/8/layout/vList2"/>
    <dgm:cxn modelId="{5032FE3A-603C-46BC-989D-F440C72D3969}" srcId="{02DA7179-4C3A-40C1-A7E4-22A6BB63FD50}" destId="{9C1CF3EF-319E-4BC9-88C6-B2814C341AFA}" srcOrd="2" destOrd="0" parTransId="{CAE49889-C7BF-45E6-B67E-058BB7954CA0}" sibTransId="{2C9C329A-5E57-4DB4-9108-44BC5F0462E4}"/>
    <dgm:cxn modelId="{4B17BFAC-CC0A-4A45-932B-262BF736386D}" type="presOf" srcId="{2425FB45-EF58-4679-90ED-A6B6056EE018}" destId="{EA67D207-819B-4181-AFC6-076E4580C832}" srcOrd="0" destOrd="0" presId="urn:microsoft.com/office/officeart/2005/8/layout/vList2"/>
    <dgm:cxn modelId="{9461D421-8EB0-4623-8042-915F0DA132E4}" type="presOf" srcId="{DD7C89B7-AC2A-43C9-BB01-BE75865F38C1}" destId="{A6D1B264-DBDC-48B8-9240-899D14250CE4}" srcOrd="0" destOrd="0" presId="urn:microsoft.com/office/officeart/2005/8/layout/vList2"/>
    <dgm:cxn modelId="{F428F9F9-6C45-4770-8FF3-711F10EB7FBF}" srcId="{02DA7179-4C3A-40C1-A7E4-22A6BB63FD50}" destId="{2D5F25A8-E3FE-46E9-ABF7-3DE67B27B4D4}" srcOrd="4" destOrd="0" parTransId="{DDA390EC-E4A9-4978-AC1C-E402B0D0A8C0}" sibTransId="{E9BAB0E3-5F30-41F4-9AE1-F9A85E7EC60E}"/>
    <dgm:cxn modelId="{C2359D2C-2F35-4FCD-8A00-788B3E643045}" srcId="{02DA7179-4C3A-40C1-A7E4-22A6BB63FD50}" destId="{2425FB45-EF58-4679-90ED-A6B6056EE018}" srcOrd="1" destOrd="0" parTransId="{CD8C08BE-A974-4DCA-BACA-2746D7BEEEEA}" sibTransId="{0BD0EE53-520C-4539-8EC8-C920693C71A7}"/>
    <dgm:cxn modelId="{0442E076-85B5-4005-AAF2-D00D856C91E9}" type="presOf" srcId="{C568A913-1E11-4C34-9BEB-F44DB18CBA56}" destId="{71044329-3D64-4450-85A6-2AEEE30DACEE}" srcOrd="0" destOrd="0" presId="urn:microsoft.com/office/officeart/2005/8/layout/vList2"/>
    <dgm:cxn modelId="{C1FF093B-4BC7-49ED-8CCF-0C69F39C911C}" type="presOf" srcId="{9C1CF3EF-319E-4BC9-88C6-B2814C341AFA}" destId="{7F521DA1-4AC6-46A8-8E1E-DA5FD43D7293}" srcOrd="0" destOrd="0" presId="urn:microsoft.com/office/officeart/2005/8/layout/vList2"/>
    <dgm:cxn modelId="{02F51FF9-3FB2-45BB-AAB9-96ADBCC965AB}" srcId="{DD7C89B7-AC2A-43C9-BB01-BE75865F38C1}" destId="{AE6CBD49-A7A0-4246-ACE9-995A74B61849}" srcOrd="0" destOrd="0" parTransId="{5997C034-9337-448A-9C50-1735ACC0C757}" sibTransId="{667FD51E-5BBF-4958-959B-F3E97911C8E0}"/>
    <dgm:cxn modelId="{D2D7783D-4C41-4D1E-A454-9666C45C0013}" srcId="{02DA7179-4C3A-40C1-A7E4-22A6BB63FD50}" destId="{DDA22064-0ACF-4E28-BCD0-89884E1A25C7}" srcOrd="3" destOrd="0" parTransId="{A2D596C1-5001-48DD-A0A8-E3DD3F8C773E}" sibTransId="{BB4AF93C-81C7-4FEE-BA8F-D8946DA3E358}"/>
    <dgm:cxn modelId="{D06A0047-0A67-47B8-9879-290F2C8A2B66}" srcId="{9C1CF3EF-319E-4BC9-88C6-B2814C341AFA}" destId="{B2550894-7291-422D-9B88-CE905C527F1E}" srcOrd="0" destOrd="0" parTransId="{42614FC3-CFF6-4775-B2DD-346B8E0FC0FF}" sibTransId="{94B896F0-80B4-40DB-8CAC-BDD91F964E54}"/>
    <dgm:cxn modelId="{7C153493-04F3-4C69-BE3D-858B39DD9E52}" srcId="{02DA7179-4C3A-40C1-A7E4-22A6BB63FD50}" destId="{DD7C89B7-AC2A-43C9-BB01-BE75865F38C1}" srcOrd="0" destOrd="0" parTransId="{DEC2AB85-E96C-4468-88B6-A18BD7264E85}" sibTransId="{A9D726CD-1F7C-4B5A-BEC7-AD69ADDD5901}"/>
    <dgm:cxn modelId="{48704CC0-7971-4517-95E3-04FF30DDB7DB}" srcId="{DDA22064-0ACF-4E28-BCD0-89884E1A25C7}" destId="{3DB47C88-49FF-4B83-A2C8-1E0E8F84F205}" srcOrd="0" destOrd="0" parTransId="{7B29DD3D-36B4-4B29-9B0D-F4F52EEED638}" sibTransId="{1C3E2D88-5E68-47DA-8E3E-9F2E676980D3}"/>
    <dgm:cxn modelId="{3711EEF4-2A2E-48D5-814B-EC2C222D0176}" type="presOf" srcId="{B3BDC8D7-5176-457A-892A-CF42BA3E0925}" destId="{3412179E-047A-41CA-9D7B-9399A8C266D4}" srcOrd="0" destOrd="0" presId="urn:microsoft.com/office/officeart/2005/8/layout/vList2"/>
    <dgm:cxn modelId="{915C2128-C8EA-4C97-8E30-A483EF3A1DFE}" type="presOf" srcId="{02DA7179-4C3A-40C1-A7E4-22A6BB63FD50}" destId="{4B2DB9C4-D784-4925-B3FB-6143921F6F8F}" srcOrd="0" destOrd="0" presId="urn:microsoft.com/office/officeart/2005/8/layout/vList2"/>
    <dgm:cxn modelId="{5FF2F60B-EF18-4BD4-9B01-F3631F4E1144}" type="presParOf" srcId="{4B2DB9C4-D784-4925-B3FB-6143921F6F8F}" destId="{A6D1B264-DBDC-48B8-9240-899D14250CE4}" srcOrd="0" destOrd="0" presId="urn:microsoft.com/office/officeart/2005/8/layout/vList2"/>
    <dgm:cxn modelId="{EF76310E-6540-43D8-8525-144AE45BF945}" type="presParOf" srcId="{4B2DB9C4-D784-4925-B3FB-6143921F6F8F}" destId="{1B0AE5D5-C3CC-462E-B836-C8D5BDBBBB76}" srcOrd="1" destOrd="0" presId="urn:microsoft.com/office/officeart/2005/8/layout/vList2"/>
    <dgm:cxn modelId="{B8DF7D28-9FC0-42C7-ACF0-E03F50C408BB}" type="presParOf" srcId="{4B2DB9C4-D784-4925-B3FB-6143921F6F8F}" destId="{EA67D207-819B-4181-AFC6-076E4580C832}" srcOrd="2" destOrd="0" presId="urn:microsoft.com/office/officeart/2005/8/layout/vList2"/>
    <dgm:cxn modelId="{2A7739D5-A3A8-4C29-9A27-17CDC01ACBD0}" type="presParOf" srcId="{4B2DB9C4-D784-4925-B3FB-6143921F6F8F}" destId="{71044329-3D64-4450-85A6-2AEEE30DACEE}" srcOrd="3" destOrd="0" presId="urn:microsoft.com/office/officeart/2005/8/layout/vList2"/>
    <dgm:cxn modelId="{4F4C0693-B727-4508-A16B-56E422973037}" type="presParOf" srcId="{4B2DB9C4-D784-4925-B3FB-6143921F6F8F}" destId="{7F521DA1-4AC6-46A8-8E1E-DA5FD43D7293}" srcOrd="4" destOrd="0" presId="urn:microsoft.com/office/officeart/2005/8/layout/vList2"/>
    <dgm:cxn modelId="{13A4FE03-C51E-4BF6-BA96-56216DDC9F05}" type="presParOf" srcId="{4B2DB9C4-D784-4925-B3FB-6143921F6F8F}" destId="{8D10A17E-1CFF-479E-9251-A5C3A2628372}" srcOrd="5" destOrd="0" presId="urn:microsoft.com/office/officeart/2005/8/layout/vList2"/>
    <dgm:cxn modelId="{79A1306D-0344-49A3-BA36-EA4848902B31}" type="presParOf" srcId="{4B2DB9C4-D784-4925-B3FB-6143921F6F8F}" destId="{AE769E5F-F43E-4903-A245-9053ED61F4FF}" srcOrd="6" destOrd="0" presId="urn:microsoft.com/office/officeart/2005/8/layout/vList2"/>
    <dgm:cxn modelId="{A41C6698-F0A4-48D0-963C-7E74A44BF4F1}" type="presParOf" srcId="{4B2DB9C4-D784-4925-B3FB-6143921F6F8F}" destId="{501F1E36-0198-4CBB-A9B0-3F7E8CAE5084}" srcOrd="7" destOrd="0" presId="urn:microsoft.com/office/officeart/2005/8/layout/vList2"/>
    <dgm:cxn modelId="{FD213C4B-73CB-48B4-B4EE-6195A62AA3A4}" type="presParOf" srcId="{4B2DB9C4-D784-4925-B3FB-6143921F6F8F}" destId="{621D4358-8499-47CC-9A90-054A550351A0}" srcOrd="8" destOrd="0" presId="urn:microsoft.com/office/officeart/2005/8/layout/vList2"/>
    <dgm:cxn modelId="{A15FCBB0-55FA-4A5F-A621-BB5166C1E7CE}" type="presParOf" srcId="{4B2DB9C4-D784-4925-B3FB-6143921F6F8F}" destId="{3412179E-047A-41CA-9D7B-9399A8C266D4}"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2DA7179-4C3A-40C1-A7E4-22A6BB63FD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DD7C89B7-AC2A-43C9-BB01-BE75865F38C1}">
      <dgm:prSet phldrT="[文字]" custT="1"/>
      <dgm:spPr/>
      <dgm:t>
        <a:bodyPr/>
        <a:lstStyle/>
        <a:p>
          <a:r>
            <a:rPr lang="en-US" altLang="zh-TW" sz="2800" b="1" dirty="0" smtClean="0">
              <a:latin typeface="微軟正黑體" pitchFamily="34" charset="-120"/>
              <a:ea typeface="微軟正黑體" pitchFamily="34" charset="-120"/>
            </a:rPr>
            <a:t>Q</a:t>
          </a:r>
          <a:r>
            <a:rPr lang="zh-TW" altLang="zh-TW" sz="2800" b="1" dirty="0" smtClean="0">
              <a:latin typeface="微軟正黑體" pitchFamily="34" charset="-120"/>
              <a:ea typeface="微軟正黑體" pitchFamily="34" charset="-120"/>
            </a:rPr>
            <a:t>：我趕著畢業，可否先幫我審核</a:t>
          </a:r>
          <a:r>
            <a:rPr lang="en-US" altLang="zh-TW" sz="2800" b="1" dirty="0" smtClean="0">
              <a:latin typeface="微軟正黑體" pitchFamily="34" charset="-120"/>
              <a:ea typeface="微軟正黑體" pitchFamily="34" charset="-120"/>
            </a:rPr>
            <a:t>?</a:t>
          </a:r>
          <a:br>
            <a:rPr lang="en-US" altLang="zh-TW" sz="2800" b="1" dirty="0" smtClean="0">
              <a:latin typeface="微軟正黑體" pitchFamily="34" charset="-120"/>
              <a:ea typeface="微軟正黑體" pitchFamily="34" charset="-120"/>
            </a:rPr>
          </a:br>
          <a:r>
            <a:rPr lang="en-US" altLang="zh-TW" sz="2800" b="1" dirty="0" smtClean="0">
              <a:latin typeface="微軟正黑體" pitchFamily="34" charset="-120"/>
              <a:ea typeface="微軟正黑體" pitchFamily="34" charset="-120"/>
            </a:rPr>
            <a:t>        </a:t>
          </a:r>
          <a:r>
            <a:rPr lang="zh-TW" altLang="zh-TW" sz="2800" b="1" dirty="0" smtClean="0">
              <a:latin typeface="微軟正黑體" pitchFamily="34" charset="-120"/>
              <a:ea typeface="微軟正黑體" pitchFamily="34" charset="-120"/>
            </a:rPr>
            <a:t>我當天送出能否當日審核通過？</a:t>
          </a:r>
          <a:endParaRPr lang="zh-TW" altLang="en-US" sz="2800" b="1" dirty="0"/>
        </a:p>
      </dgm:t>
    </dgm:pt>
    <dgm:pt modelId="{DEC2AB85-E96C-4468-88B6-A18BD7264E85}" type="parTrans" cxnId="{7C153493-04F3-4C69-BE3D-858B39DD9E52}">
      <dgm:prSet/>
      <dgm:spPr/>
      <dgm:t>
        <a:bodyPr/>
        <a:lstStyle/>
        <a:p>
          <a:endParaRPr lang="zh-TW" altLang="en-US" sz="1600"/>
        </a:p>
      </dgm:t>
    </dgm:pt>
    <dgm:pt modelId="{A9D726CD-1F7C-4B5A-BEC7-AD69ADDD5901}" type="sibTrans" cxnId="{7C153493-04F3-4C69-BE3D-858B39DD9E52}">
      <dgm:prSet/>
      <dgm:spPr/>
      <dgm:t>
        <a:bodyPr/>
        <a:lstStyle/>
        <a:p>
          <a:endParaRPr lang="zh-TW" altLang="en-US" sz="1600"/>
        </a:p>
      </dgm:t>
    </dgm:pt>
    <dgm:pt modelId="{AE6CBD49-A7A0-4246-ACE9-995A74B61849}">
      <dgm:prSet phldrT="[文字]" custT="1"/>
      <dgm:spPr/>
      <dgm:t>
        <a:bodyPr/>
        <a:lstStyle/>
        <a:p>
          <a:r>
            <a:rPr lang="en-US" altLang="zh-TW" sz="2000" dirty="0" smtClean="0">
              <a:latin typeface="微軟正黑體" pitchFamily="34" charset="-120"/>
              <a:ea typeface="微軟正黑體" pitchFamily="34" charset="-120"/>
            </a:rPr>
            <a:t>A</a:t>
          </a:r>
          <a:r>
            <a:rPr lang="zh-TW" altLang="en-US" sz="2000" dirty="0" smtClean="0">
              <a:latin typeface="微軟正黑體" pitchFamily="34" charset="-120"/>
              <a:ea typeface="微軟正黑體" pitchFamily="34" charset="-120"/>
            </a:rPr>
            <a:t>：很抱歉，你急著離校其他同學一樣急著離校！</a:t>
          </a:r>
          <a:br>
            <a:rPr lang="zh-TW" altLang="en-US" sz="2000" dirty="0" smtClean="0">
              <a:latin typeface="微軟正黑體" pitchFamily="34" charset="-120"/>
              <a:ea typeface="微軟正黑體" pitchFamily="34" charset="-120"/>
            </a:rPr>
          </a:br>
          <a:r>
            <a:rPr lang="zh-TW" altLang="en-US" sz="2000" dirty="0" smtClean="0">
              <a:latin typeface="微軟正黑體" pitchFamily="34" charset="-120"/>
              <a:ea typeface="微軟正黑體" pitchFamily="34" charset="-120"/>
            </a:rPr>
            <a:t>會依據</a:t>
          </a:r>
          <a:r>
            <a:rPr lang="zh-TW" altLang="en-US" sz="2000" dirty="0" smtClean="0">
              <a:solidFill>
                <a:schemeClr val="accent6"/>
              </a:solidFill>
              <a:latin typeface="微軟正黑體" pitchFamily="34" charset="-120"/>
              <a:ea typeface="微軟正黑體" pitchFamily="34" charset="-120"/>
            </a:rPr>
            <a:t>公平原則</a:t>
          </a:r>
          <a:r>
            <a:rPr lang="zh-TW" altLang="en-US" sz="2000" dirty="0" smtClean="0">
              <a:latin typeface="微軟正黑體" pitchFamily="34" charset="-120"/>
              <a:ea typeface="微軟正黑體" pitchFamily="34" charset="-120"/>
            </a:rPr>
            <a:t>，依照</a:t>
          </a:r>
          <a:r>
            <a:rPr lang="zh-TW" altLang="en-US" sz="2000" dirty="0" smtClean="0">
              <a:solidFill>
                <a:schemeClr val="accent6"/>
              </a:solidFill>
              <a:latin typeface="微軟正黑體" pitchFamily="34" charset="-120"/>
              <a:ea typeface="微軟正黑體" pitchFamily="34" charset="-120"/>
            </a:rPr>
            <a:t>送審先後順序</a:t>
          </a:r>
          <a:r>
            <a:rPr lang="zh-TW" altLang="en-US" sz="2000" dirty="0" smtClean="0">
              <a:latin typeface="微軟正黑體" pitchFamily="34" charset="-120"/>
              <a:ea typeface="微軟正黑體" pitchFamily="34" charset="-120"/>
            </a:rPr>
            <a:t>審查論文。</a:t>
          </a:r>
          <a:br>
            <a:rPr lang="zh-TW" altLang="en-US" sz="2000" dirty="0" smtClean="0">
              <a:latin typeface="微軟正黑體" pitchFamily="34" charset="-120"/>
              <a:ea typeface="微軟正黑體" pitchFamily="34" charset="-120"/>
            </a:rPr>
          </a:br>
          <a:r>
            <a:rPr lang="zh-TW" altLang="en-US" sz="2000" dirty="0" smtClean="0">
              <a:latin typeface="微軟正黑體" pitchFamily="34" charset="-120"/>
              <a:ea typeface="微軟正黑體" pitchFamily="34" charset="-120"/>
            </a:rPr>
            <a:t>一旦退審就得重新審核，一樣要等</a:t>
          </a:r>
          <a:r>
            <a:rPr lang="en-US" altLang="en-US" sz="2000" dirty="0" smtClean="0">
              <a:latin typeface="微軟正黑體" pitchFamily="34" charset="-120"/>
              <a:ea typeface="微軟正黑體" pitchFamily="34" charset="-120"/>
            </a:rPr>
            <a:t>2-3</a:t>
          </a:r>
          <a:r>
            <a:rPr lang="zh-TW" altLang="en-US" sz="2000" dirty="0" smtClean="0">
              <a:latin typeface="微軟正黑體" pitchFamily="34" charset="-120"/>
              <a:ea typeface="微軟正黑體" pitchFamily="34" charset="-120"/>
            </a:rPr>
            <a:t>天！想快速通過審核請務必詳讀建檔簡報。</a:t>
          </a:r>
          <a:endParaRPr lang="zh-TW" altLang="en-US" sz="2000" dirty="0">
            <a:solidFill>
              <a:schemeClr val="accent4"/>
            </a:solidFill>
          </a:endParaRPr>
        </a:p>
      </dgm:t>
    </dgm:pt>
    <dgm:pt modelId="{5997C034-9337-448A-9C50-1735ACC0C757}" type="parTrans" cxnId="{02F51FF9-3FB2-45BB-AAB9-96ADBCC965AB}">
      <dgm:prSet/>
      <dgm:spPr/>
      <dgm:t>
        <a:bodyPr/>
        <a:lstStyle/>
        <a:p>
          <a:endParaRPr lang="zh-TW" altLang="en-US" sz="1600"/>
        </a:p>
      </dgm:t>
    </dgm:pt>
    <dgm:pt modelId="{667FD51E-5BBF-4958-959B-F3E97911C8E0}" type="sibTrans" cxnId="{02F51FF9-3FB2-45BB-AAB9-96ADBCC965AB}">
      <dgm:prSet/>
      <dgm:spPr/>
      <dgm:t>
        <a:bodyPr/>
        <a:lstStyle/>
        <a:p>
          <a:endParaRPr lang="zh-TW" altLang="en-US" sz="1600"/>
        </a:p>
      </dgm:t>
    </dgm:pt>
    <dgm:pt modelId="{4B2DB9C4-D784-4925-B3FB-6143921F6F8F}" type="pres">
      <dgm:prSet presAssocID="{02DA7179-4C3A-40C1-A7E4-22A6BB63FD50}" presName="linear" presStyleCnt="0">
        <dgm:presLayoutVars>
          <dgm:animLvl val="lvl"/>
          <dgm:resizeHandles val="exact"/>
        </dgm:presLayoutVars>
      </dgm:prSet>
      <dgm:spPr/>
      <dgm:t>
        <a:bodyPr/>
        <a:lstStyle/>
        <a:p>
          <a:endParaRPr lang="zh-TW" altLang="en-US"/>
        </a:p>
      </dgm:t>
    </dgm:pt>
    <dgm:pt modelId="{A6D1B264-DBDC-48B8-9240-899D14250CE4}" type="pres">
      <dgm:prSet presAssocID="{DD7C89B7-AC2A-43C9-BB01-BE75865F38C1}" presName="parentText" presStyleLbl="node1" presStyleIdx="0" presStyleCnt="1">
        <dgm:presLayoutVars>
          <dgm:chMax val="0"/>
          <dgm:bulletEnabled val="1"/>
        </dgm:presLayoutVars>
      </dgm:prSet>
      <dgm:spPr/>
      <dgm:t>
        <a:bodyPr/>
        <a:lstStyle/>
        <a:p>
          <a:endParaRPr lang="zh-TW" altLang="en-US"/>
        </a:p>
      </dgm:t>
    </dgm:pt>
    <dgm:pt modelId="{1B0AE5D5-C3CC-462E-B836-C8D5BDBBBB76}" type="pres">
      <dgm:prSet presAssocID="{DD7C89B7-AC2A-43C9-BB01-BE75865F38C1}" presName="childText" presStyleLbl="revTx" presStyleIdx="0" presStyleCnt="1">
        <dgm:presLayoutVars>
          <dgm:bulletEnabled val="1"/>
        </dgm:presLayoutVars>
      </dgm:prSet>
      <dgm:spPr/>
      <dgm:t>
        <a:bodyPr/>
        <a:lstStyle/>
        <a:p>
          <a:endParaRPr lang="zh-TW" altLang="en-US"/>
        </a:p>
      </dgm:t>
    </dgm:pt>
  </dgm:ptLst>
  <dgm:cxnLst>
    <dgm:cxn modelId="{24B42ACE-A17F-40A9-8446-490F9FC90F11}" type="presOf" srcId="{DD7C89B7-AC2A-43C9-BB01-BE75865F38C1}" destId="{A6D1B264-DBDC-48B8-9240-899D14250CE4}" srcOrd="0" destOrd="0" presId="urn:microsoft.com/office/officeart/2005/8/layout/vList2"/>
    <dgm:cxn modelId="{D49A27EB-D50D-4A97-AF59-686649B06091}" type="presOf" srcId="{AE6CBD49-A7A0-4246-ACE9-995A74B61849}" destId="{1B0AE5D5-C3CC-462E-B836-C8D5BDBBBB76}" srcOrd="0" destOrd="0" presId="urn:microsoft.com/office/officeart/2005/8/layout/vList2"/>
    <dgm:cxn modelId="{7C153493-04F3-4C69-BE3D-858B39DD9E52}" srcId="{02DA7179-4C3A-40C1-A7E4-22A6BB63FD50}" destId="{DD7C89B7-AC2A-43C9-BB01-BE75865F38C1}" srcOrd="0" destOrd="0" parTransId="{DEC2AB85-E96C-4468-88B6-A18BD7264E85}" sibTransId="{A9D726CD-1F7C-4B5A-BEC7-AD69ADDD5901}"/>
    <dgm:cxn modelId="{02F51FF9-3FB2-45BB-AAB9-96ADBCC965AB}" srcId="{DD7C89B7-AC2A-43C9-BB01-BE75865F38C1}" destId="{AE6CBD49-A7A0-4246-ACE9-995A74B61849}" srcOrd="0" destOrd="0" parTransId="{5997C034-9337-448A-9C50-1735ACC0C757}" sibTransId="{667FD51E-5BBF-4958-959B-F3E97911C8E0}"/>
    <dgm:cxn modelId="{7134931A-8744-4B1F-9147-0162CA897EC6}" type="presOf" srcId="{02DA7179-4C3A-40C1-A7E4-22A6BB63FD50}" destId="{4B2DB9C4-D784-4925-B3FB-6143921F6F8F}" srcOrd="0" destOrd="0" presId="urn:microsoft.com/office/officeart/2005/8/layout/vList2"/>
    <dgm:cxn modelId="{71A4E7E3-1EED-4941-99A8-75E9E06E543E}" type="presParOf" srcId="{4B2DB9C4-D784-4925-B3FB-6143921F6F8F}" destId="{A6D1B264-DBDC-48B8-9240-899D14250CE4}" srcOrd="0" destOrd="0" presId="urn:microsoft.com/office/officeart/2005/8/layout/vList2"/>
    <dgm:cxn modelId="{A5178D9F-809E-4D23-8926-0CF19969A7C8}" type="presParOf" srcId="{4B2DB9C4-D784-4925-B3FB-6143921F6F8F}" destId="{1B0AE5D5-C3CC-462E-B836-C8D5BDBBBB7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02DA7179-4C3A-40C1-A7E4-22A6BB63FD5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DD7C89B7-AC2A-43C9-BB01-BE75865F38C1}">
      <dgm:prSet phldrT="[文字]" custT="1"/>
      <dgm:spPr/>
      <dgm:t>
        <a:bodyPr/>
        <a:lstStyle/>
        <a:p>
          <a:r>
            <a:rPr lang="en-US" altLang="zh-TW" sz="2800" b="1" dirty="0" smtClean="0">
              <a:latin typeface="微軟正黑體" pitchFamily="34" charset="-120"/>
              <a:ea typeface="微軟正黑體" pitchFamily="34" charset="-120"/>
            </a:rPr>
            <a:t>Q</a:t>
          </a:r>
          <a:r>
            <a:rPr lang="zh-TW" altLang="zh-TW" sz="2800" b="1" dirty="0" smtClean="0">
              <a:latin typeface="微軟正黑體" pitchFamily="34" charset="-120"/>
              <a:ea typeface="微軟正黑體" pitchFamily="34" charset="-120"/>
            </a:rPr>
            <a:t>：</a:t>
          </a:r>
          <a:r>
            <a:rPr lang="zh-TW" altLang="en-US" sz="2800" b="1" dirty="0" smtClean="0">
              <a:latin typeface="微軟正黑體" pitchFamily="34" charset="-120"/>
              <a:ea typeface="微軟正黑體" pitchFamily="34" charset="-120"/>
            </a:rPr>
            <a:t>「</a:t>
          </a:r>
          <a:r>
            <a:rPr lang="zh-TW" altLang="zh-TW" sz="2800" b="1" dirty="0" smtClean="0">
              <a:latin typeface="微軟正黑體" pitchFamily="34" charset="-120"/>
              <a:ea typeface="微軟正黑體" pitchFamily="34" charset="-120"/>
            </a:rPr>
            <a:t>靜宜大學</a:t>
          </a:r>
          <a:r>
            <a:rPr lang="zh-TW" altLang="en-US" sz="2800" b="1" dirty="0" smtClean="0">
              <a:latin typeface="微軟正黑體" pitchFamily="34" charset="-120"/>
              <a:ea typeface="微軟正黑體" pitchFamily="34" charset="-120"/>
            </a:rPr>
            <a:t>」</a:t>
          </a:r>
          <a:r>
            <a:rPr lang="zh-TW" altLang="zh-TW" sz="2800" b="1" dirty="0" smtClean="0">
              <a:latin typeface="微軟正黑體" pitchFamily="34" charset="-120"/>
              <a:ea typeface="微軟正黑體" pitchFamily="34" charset="-120"/>
            </a:rPr>
            <a:t>與</a:t>
          </a:r>
          <a:r>
            <a:rPr lang="zh-TW" altLang="en-US" sz="2800" b="1" dirty="0" smtClean="0">
              <a:latin typeface="微軟正黑體" pitchFamily="34" charset="-120"/>
              <a:ea typeface="微軟正黑體" pitchFamily="34" charset="-120"/>
            </a:rPr>
            <a:t>「</a:t>
          </a:r>
          <a:r>
            <a:rPr lang="zh-TW" altLang="zh-TW" sz="2800" b="1" dirty="0" smtClean="0">
              <a:latin typeface="微軟正黑體" pitchFamily="34" charset="-120"/>
              <a:ea typeface="微軟正黑體" pitchFamily="34" charset="-120"/>
            </a:rPr>
            <a:t>國家圖書館</a:t>
          </a:r>
          <a:r>
            <a:rPr lang="zh-TW" altLang="en-US" sz="2800" b="1" dirty="0" smtClean="0">
              <a:latin typeface="微軟正黑體" pitchFamily="34" charset="-120"/>
              <a:ea typeface="微軟正黑體" pitchFamily="34" charset="-120"/>
            </a:rPr>
            <a:t>」的</a:t>
          </a:r>
          <a:r>
            <a:rPr lang="zh-TW" altLang="zh-TW" sz="2800" b="1" dirty="0" smtClean="0">
              <a:latin typeface="微軟正黑體" pitchFamily="34" charset="-120"/>
              <a:ea typeface="微軟正黑體" pitchFamily="34" charset="-120"/>
            </a:rPr>
            <a:t>論文系統</a:t>
          </a:r>
          <a:r>
            <a:rPr lang="zh-TW" altLang="en-US" sz="2800" b="1" dirty="0" smtClean="0">
              <a:latin typeface="微軟正黑體" pitchFamily="34" charset="-120"/>
              <a:ea typeface="微軟正黑體" pitchFamily="34" charset="-120"/>
            </a:rPr>
            <a:t>有甚麼</a:t>
          </a:r>
          <a:r>
            <a:rPr lang="zh-TW" altLang="zh-TW" sz="2800" b="1" dirty="0" smtClean="0">
              <a:latin typeface="微軟正黑體" pitchFamily="34" charset="-120"/>
              <a:ea typeface="微軟正黑體" pitchFamily="34" charset="-120"/>
            </a:rPr>
            <a:t>不同？</a:t>
          </a:r>
        </a:p>
      </dgm:t>
    </dgm:pt>
    <dgm:pt modelId="{DEC2AB85-E96C-4468-88B6-A18BD7264E85}" type="parTrans" cxnId="{7C153493-04F3-4C69-BE3D-858B39DD9E52}">
      <dgm:prSet/>
      <dgm:spPr/>
      <dgm:t>
        <a:bodyPr/>
        <a:lstStyle/>
        <a:p>
          <a:endParaRPr lang="zh-TW" altLang="en-US" sz="1600"/>
        </a:p>
      </dgm:t>
    </dgm:pt>
    <dgm:pt modelId="{A9D726CD-1F7C-4B5A-BEC7-AD69ADDD5901}" type="sibTrans" cxnId="{7C153493-04F3-4C69-BE3D-858B39DD9E52}">
      <dgm:prSet/>
      <dgm:spPr/>
      <dgm:t>
        <a:bodyPr/>
        <a:lstStyle/>
        <a:p>
          <a:endParaRPr lang="zh-TW" altLang="en-US" sz="1600"/>
        </a:p>
      </dgm:t>
    </dgm:pt>
    <dgm:pt modelId="{AE6CBD49-A7A0-4246-ACE9-995A74B61849}">
      <dgm:prSet phldrT="[文字]" custT="1"/>
      <dgm:spPr/>
      <dgm:t>
        <a:bodyPr/>
        <a:lstStyle/>
        <a:p>
          <a:r>
            <a:rPr lang="en-US" altLang="zh-TW" sz="2000" dirty="0" smtClean="0">
              <a:latin typeface="微軟正黑體" pitchFamily="34" charset="-120"/>
              <a:ea typeface="微軟正黑體" pitchFamily="34" charset="-120"/>
            </a:rPr>
            <a:t>A</a:t>
          </a:r>
          <a:r>
            <a:rPr lang="zh-TW" altLang="zh-TW" sz="2000" dirty="0" smtClean="0">
              <a:latin typeface="微軟正黑體" pitchFamily="34" charset="-120"/>
              <a:ea typeface="微軟正黑體" pitchFamily="34" charset="-120"/>
            </a:rPr>
            <a:t>：</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zh-TW" sz="2000" dirty="0" smtClean="0">
              <a:latin typeface="微軟正黑體" pitchFamily="34" charset="-120"/>
              <a:ea typeface="微軟正黑體" pitchFamily="34" charset="-120"/>
              <a:hlinkClick xmlns:r="http://schemas.openxmlformats.org/officeDocument/2006/relationships" r:id="rId1"/>
            </a:rPr>
            <a:t>靜宜大學博碩士論文知識加值系統</a:t>
          </a:r>
          <a:r>
            <a:rPr lang="en-US" altLang="zh-TW" sz="2000" dirty="0" smtClean="0">
              <a:latin typeface="微軟正黑體" pitchFamily="34" charset="-120"/>
              <a:ea typeface="微軟正黑體" pitchFamily="34" charset="-120"/>
              <a:hlinkClick xmlns:r="http://schemas.openxmlformats.org/officeDocument/2006/relationships" r:id="rId1"/>
            </a:rPr>
            <a:t/>
          </a:r>
          <a:br>
            <a:rPr lang="en-US" altLang="zh-TW" sz="2000" dirty="0" smtClean="0">
              <a:latin typeface="微軟正黑體" pitchFamily="34" charset="-120"/>
              <a:ea typeface="微軟正黑體" pitchFamily="34" charset="-120"/>
              <a:hlinkClick xmlns:r="http://schemas.openxmlformats.org/officeDocument/2006/relationships" r:id="rId1"/>
            </a:rPr>
          </a:br>
          <a:r>
            <a:rPr lang="en-US" altLang="zh-TW"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只能查到</a:t>
          </a:r>
          <a:r>
            <a:rPr lang="zh-TW" altLang="zh-TW" sz="2000" dirty="0" smtClean="0">
              <a:solidFill>
                <a:schemeClr val="accent6"/>
              </a:solidFill>
              <a:latin typeface="微軟正黑體" pitchFamily="34" charset="-120"/>
              <a:ea typeface="微軟正黑體" pitchFamily="34" charset="-120"/>
            </a:rPr>
            <a:t>靜宜</a:t>
          </a:r>
          <a:r>
            <a:rPr lang="zh-TW" altLang="zh-TW" sz="2000" dirty="0" smtClean="0">
              <a:latin typeface="微軟正黑體" pitchFamily="34" charset="-120"/>
              <a:ea typeface="微軟正黑體" pitchFamily="34" charset="-120"/>
            </a:rPr>
            <a:t>博碩士畢業生的論文</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需申請帳號密碼才可下載論文</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zh-TW" altLang="zh-TW" sz="2000" dirty="0" smtClean="0">
              <a:latin typeface="微軟正黑體" pitchFamily="34" charset="-120"/>
              <a:ea typeface="微軟正黑體" pitchFamily="34" charset="-120"/>
              <a:hlinkClick xmlns:r="http://schemas.openxmlformats.org/officeDocument/2006/relationships" r:id="rId2"/>
            </a:rPr>
            <a:t>臺灣博碩士論文知識加值系統  </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可查到</a:t>
          </a:r>
          <a:r>
            <a:rPr lang="zh-TW" altLang="zh-TW" sz="2000" dirty="0" smtClean="0">
              <a:solidFill>
                <a:schemeClr val="accent6"/>
              </a:solidFill>
              <a:latin typeface="微軟正黑體" pitchFamily="34" charset="-120"/>
              <a:ea typeface="微軟正黑體" pitchFamily="34" charset="-120"/>
            </a:rPr>
            <a:t>全國</a:t>
          </a:r>
          <a:r>
            <a:rPr lang="zh-TW" altLang="zh-TW" sz="2000" dirty="0" smtClean="0">
              <a:latin typeface="微軟正黑體" pitchFamily="34" charset="-120"/>
              <a:ea typeface="微軟正黑體" pitchFamily="34" charset="-120"/>
            </a:rPr>
            <a:t>博碩士畢業生的論文</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2000" dirty="0" smtClean="0">
              <a:latin typeface="微軟正黑體" pitchFamily="34" charset="-120"/>
              <a:ea typeface="微軟正黑體" pitchFamily="34" charset="-120"/>
            </a:rPr>
            <a:t>-- </a:t>
          </a:r>
          <a:r>
            <a:rPr lang="zh-TW" altLang="zh-TW" sz="2000" dirty="0" smtClean="0">
              <a:latin typeface="微軟正黑體" pitchFamily="34" charset="-120"/>
              <a:ea typeface="微軟正黑體" pitchFamily="34" charset="-120"/>
            </a:rPr>
            <a:t>需申請帳號密碼才可下載論文</a:t>
          </a:r>
          <a:r>
            <a:rPr lang="en-US" altLang="zh-TW" sz="2000" dirty="0" smtClean="0">
              <a:latin typeface="微軟正黑體" pitchFamily="34" charset="-120"/>
              <a:ea typeface="微軟正黑體" pitchFamily="34" charset="-120"/>
            </a:rPr>
            <a:t/>
          </a:r>
          <a:br>
            <a:rPr lang="en-US" altLang="zh-TW" sz="2000" dirty="0" smtClean="0">
              <a:latin typeface="微軟正黑體" pitchFamily="34" charset="-120"/>
              <a:ea typeface="微軟正黑體" pitchFamily="34" charset="-120"/>
            </a:rPr>
          </a:br>
          <a:r>
            <a:rPr lang="en-US" altLang="zh-TW" sz="2000" dirty="0" smtClean="0">
              <a:latin typeface="微軟正黑體" pitchFamily="34" charset="-120"/>
              <a:ea typeface="微軟正黑體" pitchFamily="34" charset="-120"/>
            </a:rPr>
            <a:t>-- </a:t>
          </a:r>
          <a:r>
            <a:rPr lang="zh-TW" altLang="zh-TW" sz="2000" dirty="0" smtClean="0">
              <a:solidFill>
                <a:schemeClr val="accent6"/>
              </a:solidFill>
              <a:latin typeface="微軟正黑體" pitchFamily="34" charset="-120"/>
              <a:ea typeface="微軟正黑體" pitchFamily="34" charset="-120"/>
            </a:rPr>
            <a:t>可查校外口委的英文名</a:t>
          </a:r>
          <a:endParaRPr lang="zh-TW" altLang="en-US" sz="2000" dirty="0">
            <a:solidFill>
              <a:schemeClr val="accent6"/>
            </a:solidFill>
          </a:endParaRPr>
        </a:p>
      </dgm:t>
    </dgm:pt>
    <dgm:pt modelId="{5997C034-9337-448A-9C50-1735ACC0C757}" type="parTrans" cxnId="{02F51FF9-3FB2-45BB-AAB9-96ADBCC965AB}">
      <dgm:prSet/>
      <dgm:spPr/>
      <dgm:t>
        <a:bodyPr/>
        <a:lstStyle/>
        <a:p>
          <a:endParaRPr lang="zh-TW" altLang="en-US" sz="1600"/>
        </a:p>
      </dgm:t>
    </dgm:pt>
    <dgm:pt modelId="{667FD51E-5BBF-4958-959B-F3E97911C8E0}" type="sibTrans" cxnId="{02F51FF9-3FB2-45BB-AAB9-96ADBCC965AB}">
      <dgm:prSet/>
      <dgm:spPr/>
      <dgm:t>
        <a:bodyPr/>
        <a:lstStyle/>
        <a:p>
          <a:endParaRPr lang="zh-TW" altLang="en-US" sz="1600"/>
        </a:p>
      </dgm:t>
    </dgm:pt>
    <dgm:pt modelId="{4B2DB9C4-D784-4925-B3FB-6143921F6F8F}" type="pres">
      <dgm:prSet presAssocID="{02DA7179-4C3A-40C1-A7E4-22A6BB63FD50}" presName="linear" presStyleCnt="0">
        <dgm:presLayoutVars>
          <dgm:animLvl val="lvl"/>
          <dgm:resizeHandles val="exact"/>
        </dgm:presLayoutVars>
      </dgm:prSet>
      <dgm:spPr/>
      <dgm:t>
        <a:bodyPr/>
        <a:lstStyle/>
        <a:p>
          <a:endParaRPr lang="zh-TW" altLang="en-US"/>
        </a:p>
      </dgm:t>
    </dgm:pt>
    <dgm:pt modelId="{A6D1B264-DBDC-48B8-9240-899D14250CE4}" type="pres">
      <dgm:prSet presAssocID="{DD7C89B7-AC2A-43C9-BB01-BE75865F38C1}" presName="parentText" presStyleLbl="node1" presStyleIdx="0" presStyleCnt="1">
        <dgm:presLayoutVars>
          <dgm:chMax val="0"/>
          <dgm:bulletEnabled val="1"/>
        </dgm:presLayoutVars>
      </dgm:prSet>
      <dgm:spPr/>
      <dgm:t>
        <a:bodyPr/>
        <a:lstStyle/>
        <a:p>
          <a:endParaRPr lang="zh-TW" altLang="en-US"/>
        </a:p>
      </dgm:t>
    </dgm:pt>
    <dgm:pt modelId="{1B0AE5D5-C3CC-462E-B836-C8D5BDBBBB76}" type="pres">
      <dgm:prSet presAssocID="{DD7C89B7-AC2A-43C9-BB01-BE75865F38C1}" presName="childText" presStyleLbl="revTx" presStyleIdx="0" presStyleCnt="1">
        <dgm:presLayoutVars>
          <dgm:bulletEnabled val="1"/>
        </dgm:presLayoutVars>
      </dgm:prSet>
      <dgm:spPr/>
      <dgm:t>
        <a:bodyPr/>
        <a:lstStyle/>
        <a:p>
          <a:endParaRPr lang="zh-TW" altLang="en-US"/>
        </a:p>
      </dgm:t>
    </dgm:pt>
  </dgm:ptLst>
  <dgm:cxnLst>
    <dgm:cxn modelId="{805434F8-3405-4C33-B4A8-86DB0E846947}" type="presOf" srcId="{DD7C89B7-AC2A-43C9-BB01-BE75865F38C1}" destId="{A6D1B264-DBDC-48B8-9240-899D14250CE4}" srcOrd="0" destOrd="0" presId="urn:microsoft.com/office/officeart/2005/8/layout/vList2"/>
    <dgm:cxn modelId="{7C153493-04F3-4C69-BE3D-858B39DD9E52}" srcId="{02DA7179-4C3A-40C1-A7E4-22A6BB63FD50}" destId="{DD7C89B7-AC2A-43C9-BB01-BE75865F38C1}" srcOrd="0" destOrd="0" parTransId="{DEC2AB85-E96C-4468-88B6-A18BD7264E85}" sibTransId="{A9D726CD-1F7C-4B5A-BEC7-AD69ADDD5901}"/>
    <dgm:cxn modelId="{02F51FF9-3FB2-45BB-AAB9-96ADBCC965AB}" srcId="{DD7C89B7-AC2A-43C9-BB01-BE75865F38C1}" destId="{AE6CBD49-A7A0-4246-ACE9-995A74B61849}" srcOrd="0" destOrd="0" parTransId="{5997C034-9337-448A-9C50-1735ACC0C757}" sibTransId="{667FD51E-5BBF-4958-959B-F3E97911C8E0}"/>
    <dgm:cxn modelId="{1C5F7425-8DD7-4B68-B3EC-D8B7DAE819CA}" type="presOf" srcId="{02DA7179-4C3A-40C1-A7E4-22A6BB63FD50}" destId="{4B2DB9C4-D784-4925-B3FB-6143921F6F8F}" srcOrd="0" destOrd="0" presId="urn:microsoft.com/office/officeart/2005/8/layout/vList2"/>
    <dgm:cxn modelId="{D3A36FA6-1E35-44E5-A821-BE04CAEBD925}" type="presOf" srcId="{AE6CBD49-A7A0-4246-ACE9-995A74B61849}" destId="{1B0AE5D5-C3CC-462E-B836-C8D5BDBBBB76}" srcOrd="0" destOrd="0" presId="urn:microsoft.com/office/officeart/2005/8/layout/vList2"/>
    <dgm:cxn modelId="{AB7A8751-2AD4-4312-A191-64F332462058}" type="presParOf" srcId="{4B2DB9C4-D784-4925-B3FB-6143921F6F8F}" destId="{A6D1B264-DBDC-48B8-9240-899D14250CE4}" srcOrd="0" destOrd="0" presId="urn:microsoft.com/office/officeart/2005/8/layout/vList2"/>
    <dgm:cxn modelId="{BDB2D12C-1361-4599-8E76-D429CE4F1167}" type="presParOf" srcId="{4B2DB9C4-D784-4925-B3FB-6143921F6F8F}" destId="{1B0AE5D5-C3CC-462E-B836-C8D5BDBBBB7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en-US" altLang="zh-TW" sz="2000" dirty="0" smtClean="0">
              <a:latin typeface="Microsoft JhengHei" charset="-120"/>
              <a:ea typeface="Microsoft JhengHei" charset="-120"/>
              <a:cs typeface="Microsoft JhengHei" charset="-120"/>
            </a:rPr>
            <a:t> </a:t>
          </a:r>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8EA100F5-E8AB-448A-BE7A-B6FFBD9E2FCF}" type="presOf" srcId="{EDE98B0D-1983-C04C-977D-B90A7E65773F}" destId="{BCB2DF10-1D7D-104B-A421-35FD003B5978}" srcOrd="0" destOrd="0" presId="urn:microsoft.com/office/officeart/2005/8/layout/chevron1"/>
    <dgm:cxn modelId="{A76D2654-0779-964D-BCE4-172C0A27373E}" srcId="{EDE98B0D-1983-C04C-977D-B90A7E65773F}" destId="{358BC8EF-0ED0-0647-8E93-200CABA8AEC5}" srcOrd="2" destOrd="0" parTransId="{1AFFF4DD-A808-2F4A-AA29-8B48CFFDE215}" sibTransId="{AD3856C9-6BBE-2E43-85F5-BD291BBC45A0}"/>
    <dgm:cxn modelId="{A806BE22-FCBE-B445-B3BF-C904C9B37288}" srcId="{EDE98B0D-1983-C04C-977D-B90A7E65773F}" destId="{13A3307A-CC60-EA40-B430-690B38DF0B36}" srcOrd="3" destOrd="0" parTransId="{364D988A-B57A-B148-8949-D34D770BCA78}" sibTransId="{25B97A4C-23C4-AB47-985D-A13451E58966}"/>
    <dgm:cxn modelId="{CFF6957A-C31A-8449-AE12-5F8632EC2B12}" srcId="{EDE98B0D-1983-C04C-977D-B90A7E65773F}" destId="{ED4D9850-730E-AC41-9165-3F0D06D7F841}" srcOrd="0" destOrd="0" parTransId="{E11775FA-9539-2E46-8E53-F79C97E56C91}" sibTransId="{A4C20176-F3CD-474F-8EBD-59BBE10C3BCA}"/>
    <dgm:cxn modelId="{F7F85D9D-51E0-4EA7-8782-B6F8FCAD8069}" type="presOf" srcId="{358BC8EF-0ED0-0647-8E93-200CABA8AEC5}" destId="{EDF83063-9120-A14F-8998-42C5B80543F5}" srcOrd="0" destOrd="0" presId="urn:microsoft.com/office/officeart/2005/8/layout/chevron1"/>
    <dgm:cxn modelId="{60E952ED-2B61-4562-9858-F7F049EDC81F}" type="presOf" srcId="{ED4D9850-730E-AC41-9165-3F0D06D7F841}" destId="{E04380CA-78B3-6C49-A85D-32A29B9AA7C7}" srcOrd="0" destOrd="0" presId="urn:microsoft.com/office/officeart/2005/8/layout/chevron1"/>
    <dgm:cxn modelId="{D3BF0E27-F0B1-4C9D-9895-227D2763EB8E}"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0734DBC6-F0DF-4FCF-B42E-A84A37CAEAB3}" type="presOf" srcId="{13A3307A-CC60-EA40-B430-690B38DF0B36}" destId="{AE595B08-E33F-2A44-879E-936F9A43A3ED}" srcOrd="0" destOrd="0" presId="urn:microsoft.com/office/officeart/2005/8/layout/chevron1"/>
    <dgm:cxn modelId="{F496B951-7434-480F-BBA3-0EBA1A2E5AA1}" type="presParOf" srcId="{BCB2DF10-1D7D-104B-A421-35FD003B5978}" destId="{E04380CA-78B3-6C49-A85D-32A29B9AA7C7}" srcOrd="0" destOrd="0" presId="urn:microsoft.com/office/officeart/2005/8/layout/chevron1"/>
    <dgm:cxn modelId="{10BA84B7-8289-4820-A961-59F046A54774}" type="presParOf" srcId="{BCB2DF10-1D7D-104B-A421-35FD003B5978}" destId="{CAD36165-7C07-7146-ACD5-F06C4A7469CC}" srcOrd="1" destOrd="0" presId="urn:microsoft.com/office/officeart/2005/8/layout/chevron1"/>
    <dgm:cxn modelId="{2AF83A2D-B9A1-43B6-8617-4AD876817F93}" type="presParOf" srcId="{BCB2DF10-1D7D-104B-A421-35FD003B5978}" destId="{32D553BD-AEC0-D84E-8EF2-CB2F3666BE14}" srcOrd="2" destOrd="0" presId="urn:microsoft.com/office/officeart/2005/8/layout/chevron1"/>
    <dgm:cxn modelId="{40AA2C8B-13F7-49EA-B611-17C1DA06CCCC}" type="presParOf" srcId="{BCB2DF10-1D7D-104B-A421-35FD003B5978}" destId="{F0DDB320-B660-5948-BAC2-501BB3BE43CD}" srcOrd="3" destOrd="0" presId="urn:microsoft.com/office/officeart/2005/8/layout/chevron1"/>
    <dgm:cxn modelId="{5230050E-3577-4EC1-8111-E7C957D6425D}" type="presParOf" srcId="{BCB2DF10-1D7D-104B-A421-35FD003B5978}" destId="{EDF83063-9120-A14F-8998-42C5B80543F5}" srcOrd="4" destOrd="0" presId="urn:microsoft.com/office/officeart/2005/8/layout/chevron1"/>
    <dgm:cxn modelId="{42F06F96-15C1-46BF-A477-B6CDA5DE00E6}" type="presParOf" srcId="{BCB2DF10-1D7D-104B-A421-35FD003B5978}" destId="{D5803776-0374-FE4D-9D02-140F19A99AC0}" srcOrd="5" destOrd="0" presId="urn:microsoft.com/office/officeart/2005/8/layout/chevron1"/>
    <dgm:cxn modelId="{E0FA42AA-8F8B-4191-B8C9-11B26417D873}"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a:solidFill>
          <a:schemeClr val="accent6"/>
        </a:solidFill>
      </dgm:spPr>
      <dgm:t>
        <a:bodyPr/>
        <a:lstStyle/>
        <a:p>
          <a:r>
            <a:rPr lang="en-US" altLang="zh-TW" sz="2000" dirty="0" smtClean="0">
              <a:latin typeface="Microsoft JhengHei" charset="-120"/>
              <a:ea typeface="Microsoft JhengHei" charset="-120"/>
              <a:cs typeface="Microsoft JhengHei" charset="-120"/>
            </a:rPr>
            <a:t>  </a:t>
          </a:r>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43853527-5D55-1F49-952C-15F0956FAC0A}"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9E69CF2B-8D2E-B941-A88E-D7A107340FB2}" type="presOf" srcId="{358BC8EF-0ED0-0647-8E93-200CABA8AEC5}" destId="{EDF83063-9120-A14F-8998-42C5B80543F5}" srcOrd="0" destOrd="0" presId="urn:microsoft.com/office/officeart/2005/8/layout/chevron1"/>
    <dgm:cxn modelId="{CFF6957A-C31A-8449-AE12-5F8632EC2B12}" srcId="{EDE98B0D-1983-C04C-977D-B90A7E65773F}" destId="{ED4D9850-730E-AC41-9165-3F0D06D7F841}" srcOrd="0" destOrd="0" parTransId="{E11775FA-9539-2E46-8E53-F79C97E56C91}" sibTransId="{A4C20176-F3CD-474F-8EBD-59BBE10C3BCA}"/>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6653351A-4565-9A44-BB17-2682B0C4DC73}" type="presOf" srcId="{13A3307A-CC60-EA40-B430-690B38DF0B36}" destId="{AE595B08-E33F-2A44-879E-936F9A43A3ED}" srcOrd="0" destOrd="0" presId="urn:microsoft.com/office/officeart/2005/8/layout/chevron1"/>
    <dgm:cxn modelId="{3A91B0EC-D3E2-6942-96FC-A0EA33CABB85}" type="presOf" srcId="{EDE98B0D-1983-C04C-977D-B90A7E65773F}" destId="{BCB2DF10-1D7D-104B-A421-35FD003B5978}" srcOrd="0" destOrd="0" presId="urn:microsoft.com/office/officeart/2005/8/layout/chevron1"/>
    <dgm:cxn modelId="{782A0D21-033B-824E-8D10-4005F797ACDC}" type="presOf" srcId="{ED4D9850-730E-AC41-9165-3F0D06D7F841}" destId="{E04380CA-78B3-6C49-A85D-32A29B9AA7C7}" srcOrd="0" destOrd="0" presId="urn:microsoft.com/office/officeart/2005/8/layout/chevron1"/>
    <dgm:cxn modelId="{DF8F0A6F-BEB6-3546-B8C9-7D6A978D8710}" type="presParOf" srcId="{BCB2DF10-1D7D-104B-A421-35FD003B5978}" destId="{E04380CA-78B3-6C49-A85D-32A29B9AA7C7}" srcOrd="0" destOrd="0" presId="urn:microsoft.com/office/officeart/2005/8/layout/chevron1"/>
    <dgm:cxn modelId="{EAC5E3AA-FDC7-3E48-94E7-C0535A5462E3}" type="presParOf" srcId="{BCB2DF10-1D7D-104B-A421-35FD003B5978}" destId="{CAD36165-7C07-7146-ACD5-F06C4A7469CC}" srcOrd="1" destOrd="0" presId="urn:microsoft.com/office/officeart/2005/8/layout/chevron1"/>
    <dgm:cxn modelId="{49A6CBFA-4E8A-E04B-8657-3E920AE481AA}" type="presParOf" srcId="{BCB2DF10-1D7D-104B-A421-35FD003B5978}" destId="{32D553BD-AEC0-D84E-8EF2-CB2F3666BE14}" srcOrd="2" destOrd="0" presId="urn:microsoft.com/office/officeart/2005/8/layout/chevron1"/>
    <dgm:cxn modelId="{D587C30C-6858-634B-B2D5-E07B1A0931BB}" type="presParOf" srcId="{BCB2DF10-1D7D-104B-A421-35FD003B5978}" destId="{F0DDB320-B660-5948-BAC2-501BB3BE43CD}" srcOrd="3" destOrd="0" presId="urn:microsoft.com/office/officeart/2005/8/layout/chevron1"/>
    <dgm:cxn modelId="{D6075EA5-5032-1F45-80BC-CC37544BE055}" type="presParOf" srcId="{BCB2DF10-1D7D-104B-A421-35FD003B5978}" destId="{EDF83063-9120-A14F-8998-42C5B80543F5}" srcOrd="4" destOrd="0" presId="urn:microsoft.com/office/officeart/2005/8/layout/chevron1"/>
    <dgm:cxn modelId="{B735AC11-ADFC-4041-B0E9-3CB41456ADCE}" type="presParOf" srcId="{BCB2DF10-1D7D-104B-A421-35FD003B5978}" destId="{D5803776-0374-FE4D-9D02-140F19A99AC0}" srcOrd="5" destOrd="0" presId="urn:microsoft.com/office/officeart/2005/8/layout/chevron1"/>
    <dgm:cxn modelId="{9E31356E-0C58-AE47-B45A-7674DD8A5F63}"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5DB649D7-AF69-9B48-AB6A-06C6D4A8D08F}" type="presOf" srcId="{358BC8EF-0ED0-0647-8E93-200CABA8AEC5}" destId="{EDF83063-9120-A14F-8998-42C5B80543F5}"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CFF6957A-C31A-8449-AE12-5F8632EC2B12}" srcId="{EDE98B0D-1983-C04C-977D-B90A7E65773F}" destId="{ED4D9850-730E-AC41-9165-3F0D06D7F841}" srcOrd="0" destOrd="0" parTransId="{E11775FA-9539-2E46-8E53-F79C97E56C91}" sibTransId="{A4C20176-F3CD-474F-8EBD-59BBE10C3BCA}"/>
    <dgm:cxn modelId="{8B873D3E-C1CA-E64B-BF69-63BDC2B84A91}" type="presOf" srcId="{D6CE83D0-F58B-2B44-A8B6-988169F3D7F1}" destId="{32D553BD-AEC0-D84E-8EF2-CB2F3666BE14}" srcOrd="0" destOrd="0" presId="urn:microsoft.com/office/officeart/2005/8/layout/chevron1"/>
    <dgm:cxn modelId="{E1558978-E955-4B4D-B84B-4162C3D2E820}" type="presOf" srcId="{13A3307A-CC60-EA40-B430-690B38DF0B36}" destId="{AE595B08-E33F-2A44-879E-936F9A43A3ED}" srcOrd="0" destOrd="0" presId="urn:microsoft.com/office/officeart/2005/8/layout/chevron1"/>
    <dgm:cxn modelId="{B79EFD49-8BE6-BC48-93AF-6BAB0BE5A1FD}" type="presOf" srcId="{ED4D9850-730E-AC41-9165-3F0D06D7F841}" destId="{E04380CA-78B3-6C49-A85D-32A29B9AA7C7}"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0F880259-64BF-7F4C-A7BD-8462F9545C6E}" type="presOf" srcId="{EDE98B0D-1983-C04C-977D-B90A7E65773F}" destId="{BCB2DF10-1D7D-104B-A421-35FD003B5978}" srcOrd="0" destOrd="0" presId="urn:microsoft.com/office/officeart/2005/8/layout/chevron1"/>
    <dgm:cxn modelId="{48623771-EEBD-654F-A117-8FACA759CE53}" type="presParOf" srcId="{BCB2DF10-1D7D-104B-A421-35FD003B5978}" destId="{E04380CA-78B3-6C49-A85D-32A29B9AA7C7}" srcOrd="0" destOrd="0" presId="urn:microsoft.com/office/officeart/2005/8/layout/chevron1"/>
    <dgm:cxn modelId="{81087549-8FD4-0941-B4AA-0A01CC54F3BB}" type="presParOf" srcId="{BCB2DF10-1D7D-104B-A421-35FD003B5978}" destId="{CAD36165-7C07-7146-ACD5-F06C4A7469CC}" srcOrd="1" destOrd="0" presId="urn:microsoft.com/office/officeart/2005/8/layout/chevron1"/>
    <dgm:cxn modelId="{87217A97-38EE-CD4E-BDF1-C65FA1F1772D}" type="presParOf" srcId="{BCB2DF10-1D7D-104B-A421-35FD003B5978}" destId="{32D553BD-AEC0-D84E-8EF2-CB2F3666BE14}" srcOrd="2" destOrd="0" presId="urn:microsoft.com/office/officeart/2005/8/layout/chevron1"/>
    <dgm:cxn modelId="{1E894825-3273-BA46-9DFF-A174E22BCFB5}" type="presParOf" srcId="{BCB2DF10-1D7D-104B-A421-35FD003B5978}" destId="{F0DDB320-B660-5948-BAC2-501BB3BE43CD}" srcOrd="3" destOrd="0" presId="urn:microsoft.com/office/officeart/2005/8/layout/chevron1"/>
    <dgm:cxn modelId="{FB36899E-0BD5-DC4A-AAF1-F476B507EA21}" type="presParOf" srcId="{BCB2DF10-1D7D-104B-A421-35FD003B5978}" destId="{EDF83063-9120-A14F-8998-42C5B80543F5}" srcOrd="4" destOrd="0" presId="urn:microsoft.com/office/officeart/2005/8/layout/chevron1"/>
    <dgm:cxn modelId="{BBCC61EF-FA05-F343-A691-5B3CFCCD72B0}" type="presParOf" srcId="{BCB2DF10-1D7D-104B-A421-35FD003B5978}" destId="{D5803776-0374-FE4D-9D02-140F19A99AC0}" srcOrd="5" destOrd="0" presId="urn:microsoft.com/office/officeart/2005/8/layout/chevron1"/>
    <dgm:cxn modelId="{B0D09A6F-4BD0-8F40-8FB8-46A1F226B560}"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1C3CC621-27B4-A94B-9AE0-F72711972A13}" type="presOf" srcId="{13A3307A-CC60-EA40-B430-690B38DF0B36}" destId="{AE595B08-E33F-2A44-879E-936F9A43A3ED}" srcOrd="0" destOrd="0" presId="urn:microsoft.com/office/officeart/2005/8/layout/chevron1"/>
    <dgm:cxn modelId="{13AE181F-1E6B-1140-8848-0E2C27834F7D}"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7BDD8056-BF7D-004E-95AE-020C8A1842E2}" type="presOf" srcId="{ED4D9850-730E-AC41-9165-3F0D06D7F841}" destId="{E04380CA-78B3-6C49-A85D-32A29B9AA7C7}" srcOrd="0" destOrd="0" presId="urn:microsoft.com/office/officeart/2005/8/layout/chevron1"/>
    <dgm:cxn modelId="{CFF6957A-C31A-8449-AE12-5F8632EC2B12}" srcId="{EDE98B0D-1983-C04C-977D-B90A7E65773F}" destId="{ED4D9850-730E-AC41-9165-3F0D06D7F841}" srcOrd="0" destOrd="0" parTransId="{E11775FA-9539-2E46-8E53-F79C97E56C91}" sibTransId="{A4C20176-F3CD-474F-8EBD-59BBE10C3BCA}"/>
    <dgm:cxn modelId="{503F1E94-304A-5142-8BDE-CC150312DE06}" type="presOf" srcId="{358BC8EF-0ED0-0647-8E93-200CABA8AEC5}" destId="{EDF83063-9120-A14F-8998-42C5B80543F5}"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A96F5BEE-67D1-B24A-A4ED-6A3E41232D45}" type="presOf" srcId="{EDE98B0D-1983-C04C-977D-B90A7E65773F}" destId="{BCB2DF10-1D7D-104B-A421-35FD003B5978}" srcOrd="0" destOrd="0" presId="urn:microsoft.com/office/officeart/2005/8/layout/chevron1"/>
    <dgm:cxn modelId="{95611898-2804-ED4C-8581-A25CE46DD489}" type="presParOf" srcId="{BCB2DF10-1D7D-104B-A421-35FD003B5978}" destId="{E04380CA-78B3-6C49-A85D-32A29B9AA7C7}" srcOrd="0" destOrd="0" presId="urn:microsoft.com/office/officeart/2005/8/layout/chevron1"/>
    <dgm:cxn modelId="{AFF97370-7288-614A-B9AA-AD998A9B2D58}" type="presParOf" srcId="{BCB2DF10-1D7D-104B-A421-35FD003B5978}" destId="{CAD36165-7C07-7146-ACD5-F06C4A7469CC}" srcOrd="1" destOrd="0" presId="urn:microsoft.com/office/officeart/2005/8/layout/chevron1"/>
    <dgm:cxn modelId="{039CF040-FA5B-AB43-9E27-CECD5D32B398}" type="presParOf" srcId="{BCB2DF10-1D7D-104B-A421-35FD003B5978}" destId="{32D553BD-AEC0-D84E-8EF2-CB2F3666BE14}" srcOrd="2" destOrd="0" presId="urn:microsoft.com/office/officeart/2005/8/layout/chevron1"/>
    <dgm:cxn modelId="{C7F19B91-0C4A-BE48-9B30-4FDC903F3CEF}" type="presParOf" srcId="{BCB2DF10-1D7D-104B-A421-35FD003B5978}" destId="{F0DDB320-B660-5948-BAC2-501BB3BE43CD}" srcOrd="3" destOrd="0" presId="urn:microsoft.com/office/officeart/2005/8/layout/chevron1"/>
    <dgm:cxn modelId="{1087A0E6-5237-0F4F-9F2B-EFC99ECD28C7}" type="presParOf" srcId="{BCB2DF10-1D7D-104B-A421-35FD003B5978}" destId="{EDF83063-9120-A14F-8998-42C5B80543F5}" srcOrd="4" destOrd="0" presId="urn:microsoft.com/office/officeart/2005/8/layout/chevron1"/>
    <dgm:cxn modelId="{AA9C16F4-7391-9946-BAC0-517D1C69C005}" type="presParOf" srcId="{BCB2DF10-1D7D-104B-A421-35FD003B5978}" destId="{D5803776-0374-FE4D-9D02-140F19A99AC0}" srcOrd="5" destOrd="0" presId="urn:microsoft.com/office/officeart/2005/8/layout/chevron1"/>
    <dgm:cxn modelId="{739E18FA-D4CB-544C-B646-AD2808DE63DC}"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5D1445C1-CCAE-9349-8E7B-8D14F63651B9}" srcId="{EDE98B0D-1983-C04C-977D-B90A7E65773F}" destId="{D6CE83D0-F58B-2B44-A8B6-988169F3D7F1}" srcOrd="1" destOrd="0" parTransId="{39B69D4A-B827-7A4B-A8E4-95AC3D77EC68}" sibTransId="{FEA40EC3-63B7-FB4E-BB8C-CF33A9CAF937}"/>
    <dgm:cxn modelId="{CFF6957A-C31A-8449-AE12-5F8632EC2B12}" srcId="{EDE98B0D-1983-C04C-977D-B90A7E65773F}" destId="{ED4D9850-730E-AC41-9165-3F0D06D7F841}" srcOrd="0" destOrd="0" parTransId="{E11775FA-9539-2E46-8E53-F79C97E56C91}" sibTransId="{A4C20176-F3CD-474F-8EBD-59BBE10C3BCA}"/>
    <dgm:cxn modelId="{BC3413ED-FAEA-9448-BC73-C0D53C79EC40}" type="presOf" srcId="{358BC8EF-0ED0-0647-8E93-200CABA8AEC5}" destId="{EDF83063-9120-A14F-8998-42C5B80543F5}" srcOrd="0" destOrd="0" presId="urn:microsoft.com/office/officeart/2005/8/layout/chevron1"/>
    <dgm:cxn modelId="{18AA318A-0CC7-2343-BD9A-AA7A97E9C74D}" type="presOf" srcId="{EDE98B0D-1983-C04C-977D-B90A7E65773F}" destId="{BCB2DF10-1D7D-104B-A421-35FD003B5978}" srcOrd="0" destOrd="0" presId="urn:microsoft.com/office/officeart/2005/8/layout/chevron1"/>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E3CCAFDB-9630-A340-AE42-EBA828E885ED}" type="presOf" srcId="{ED4D9850-730E-AC41-9165-3F0D06D7F841}" destId="{E04380CA-78B3-6C49-A85D-32A29B9AA7C7}" srcOrd="0" destOrd="0" presId="urn:microsoft.com/office/officeart/2005/8/layout/chevron1"/>
    <dgm:cxn modelId="{C16C66EF-B978-4E47-84A5-30C4FFF37FDC}" type="presOf" srcId="{13A3307A-CC60-EA40-B430-690B38DF0B36}" destId="{AE595B08-E33F-2A44-879E-936F9A43A3ED}" srcOrd="0" destOrd="0" presId="urn:microsoft.com/office/officeart/2005/8/layout/chevron1"/>
    <dgm:cxn modelId="{5D7BDBDA-8B5A-9248-8BAD-A4645840D049}" type="presOf" srcId="{D6CE83D0-F58B-2B44-A8B6-988169F3D7F1}" destId="{32D553BD-AEC0-D84E-8EF2-CB2F3666BE14}" srcOrd="0" destOrd="0" presId="urn:microsoft.com/office/officeart/2005/8/layout/chevron1"/>
    <dgm:cxn modelId="{7ADDFDDE-AD7C-9D43-B438-4A3E551DF333}" type="presParOf" srcId="{BCB2DF10-1D7D-104B-A421-35FD003B5978}" destId="{E04380CA-78B3-6C49-A85D-32A29B9AA7C7}" srcOrd="0" destOrd="0" presId="urn:microsoft.com/office/officeart/2005/8/layout/chevron1"/>
    <dgm:cxn modelId="{016F85AD-D804-E446-A927-420F24A9A356}" type="presParOf" srcId="{BCB2DF10-1D7D-104B-A421-35FD003B5978}" destId="{CAD36165-7C07-7146-ACD5-F06C4A7469CC}" srcOrd="1" destOrd="0" presId="urn:microsoft.com/office/officeart/2005/8/layout/chevron1"/>
    <dgm:cxn modelId="{7FB6A1BE-7B78-A74B-AA88-4713DAF57DCE}" type="presParOf" srcId="{BCB2DF10-1D7D-104B-A421-35FD003B5978}" destId="{32D553BD-AEC0-D84E-8EF2-CB2F3666BE14}" srcOrd="2" destOrd="0" presId="urn:microsoft.com/office/officeart/2005/8/layout/chevron1"/>
    <dgm:cxn modelId="{2D3FB2E4-87DA-A84B-B010-FB48068E9473}" type="presParOf" srcId="{BCB2DF10-1D7D-104B-A421-35FD003B5978}" destId="{F0DDB320-B660-5948-BAC2-501BB3BE43CD}" srcOrd="3" destOrd="0" presId="urn:microsoft.com/office/officeart/2005/8/layout/chevron1"/>
    <dgm:cxn modelId="{A08A9F0C-BFC1-D349-A0DD-67D3E5314C93}" type="presParOf" srcId="{BCB2DF10-1D7D-104B-A421-35FD003B5978}" destId="{EDF83063-9120-A14F-8998-42C5B80543F5}" srcOrd="4" destOrd="0" presId="urn:microsoft.com/office/officeart/2005/8/layout/chevron1"/>
    <dgm:cxn modelId="{16C87070-0AA9-F84F-86E7-B1A02CA5EB44}" type="presParOf" srcId="{BCB2DF10-1D7D-104B-A421-35FD003B5978}" destId="{D5803776-0374-FE4D-9D02-140F19A99AC0}" srcOrd="5" destOrd="0" presId="urn:microsoft.com/office/officeart/2005/8/layout/chevron1"/>
    <dgm:cxn modelId="{A74FB986-84E5-E243-BBC2-DC23DB6C7CD5}"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CFF6957A-C31A-8449-AE12-5F8632EC2B12}" srcId="{EDE98B0D-1983-C04C-977D-B90A7E65773F}" destId="{ED4D9850-730E-AC41-9165-3F0D06D7F841}" srcOrd="0" destOrd="0" parTransId="{E11775FA-9539-2E46-8E53-F79C97E56C91}" sibTransId="{A4C20176-F3CD-474F-8EBD-59BBE10C3BCA}"/>
    <dgm:cxn modelId="{C28039DE-98E8-C94B-9BA4-8FC338B7032E}" type="presOf" srcId="{358BC8EF-0ED0-0647-8E93-200CABA8AEC5}" destId="{EDF83063-9120-A14F-8998-42C5B80543F5}" srcOrd="0" destOrd="0" presId="urn:microsoft.com/office/officeart/2005/8/layout/chevron1"/>
    <dgm:cxn modelId="{7EACDE31-BEEF-604A-BDAB-B70FDD0BF72D}" type="presOf" srcId="{EDE98B0D-1983-C04C-977D-B90A7E65773F}" destId="{BCB2DF10-1D7D-104B-A421-35FD003B5978}" srcOrd="0" destOrd="0" presId="urn:microsoft.com/office/officeart/2005/8/layout/chevron1"/>
    <dgm:cxn modelId="{7D82B1FF-9F18-A94A-B7BD-FC55E17E1790}" type="presOf" srcId="{ED4D9850-730E-AC41-9165-3F0D06D7F841}" destId="{E04380CA-78B3-6C49-A85D-32A29B9AA7C7}" srcOrd="0" destOrd="0" presId="urn:microsoft.com/office/officeart/2005/8/layout/chevron1"/>
    <dgm:cxn modelId="{1103B353-C176-7F49-9A52-A354216C873E}"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F28EA568-AE8D-6145-B31F-57357E104E2D}" type="presOf" srcId="{13A3307A-CC60-EA40-B430-690B38DF0B36}" destId="{AE595B08-E33F-2A44-879E-936F9A43A3ED}" srcOrd="0" destOrd="0" presId="urn:microsoft.com/office/officeart/2005/8/layout/chevron1"/>
    <dgm:cxn modelId="{066F4BF4-CEA4-4047-B102-3C98AF582BA5}" type="presParOf" srcId="{BCB2DF10-1D7D-104B-A421-35FD003B5978}" destId="{E04380CA-78B3-6C49-A85D-32A29B9AA7C7}" srcOrd="0" destOrd="0" presId="urn:microsoft.com/office/officeart/2005/8/layout/chevron1"/>
    <dgm:cxn modelId="{ACCEC383-9131-C74E-A4F7-99A5409300EF}" type="presParOf" srcId="{BCB2DF10-1D7D-104B-A421-35FD003B5978}" destId="{CAD36165-7C07-7146-ACD5-F06C4A7469CC}" srcOrd="1" destOrd="0" presId="urn:microsoft.com/office/officeart/2005/8/layout/chevron1"/>
    <dgm:cxn modelId="{2BA1DD61-2141-6D41-93B7-27A6C19736A6}" type="presParOf" srcId="{BCB2DF10-1D7D-104B-A421-35FD003B5978}" destId="{32D553BD-AEC0-D84E-8EF2-CB2F3666BE14}" srcOrd="2" destOrd="0" presId="urn:microsoft.com/office/officeart/2005/8/layout/chevron1"/>
    <dgm:cxn modelId="{7C3729B9-4547-1242-86F2-59E6223F7B39}" type="presParOf" srcId="{BCB2DF10-1D7D-104B-A421-35FD003B5978}" destId="{F0DDB320-B660-5948-BAC2-501BB3BE43CD}" srcOrd="3" destOrd="0" presId="urn:microsoft.com/office/officeart/2005/8/layout/chevron1"/>
    <dgm:cxn modelId="{910E2708-4B27-1A47-AEB2-B2A9BE8A0457}" type="presParOf" srcId="{BCB2DF10-1D7D-104B-A421-35FD003B5978}" destId="{EDF83063-9120-A14F-8998-42C5B80543F5}" srcOrd="4" destOrd="0" presId="urn:microsoft.com/office/officeart/2005/8/layout/chevron1"/>
    <dgm:cxn modelId="{92F9C044-5C3C-9744-8D23-3047A72BBC1E}" type="presParOf" srcId="{BCB2DF10-1D7D-104B-A421-35FD003B5978}" destId="{D5803776-0374-FE4D-9D02-140F19A99AC0}" srcOrd="5" destOrd="0" presId="urn:microsoft.com/office/officeart/2005/8/layout/chevron1"/>
    <dgm:cxn modelId="{4A251F8D-E943-EB4F-90D6-F39BC91754C2}"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96153B32-FD9F-4DE3-8C59-5671C58D5127}" type="presOf" srcId="{358BC8EF-0ED0-0647-8E93-200CABA8AEC5}" destId="{EDF83063-9120-A14F-8998-42C5B80543F5}"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CFF6957A-C31A-8449-AE12-5F8632EC2B12}" srcId="{EDE98B0D-1983-C04C-977D-B90A7E65773F}" destId="{ED4D9850-730E-AC41-9165-3F0D06D7F841}" srcOrd="0" destOrd="0" parTransId="{E11775FA-9539-2E46-8E53-F79C97E56C91}" sibTransId="{A4C20176-F3CD-474F-8EBD-59BBE10C3BCA}"/>
    <dgm:cxn modelId="{A806BE22-FCBE-B445-B3BF-C904C9B37288}" srcId="{EDE98B0D-1983-C04C-977D-B90A7E65773F}" destId="{13A3307A-CC60-EA40-B430-690B38DF0B36}" srcOrd="3" destOrd="0" parTransId="{364D988A-B57A-B148-8949-D34D770BCA78}" sibTransId="{25B97A4C-23C4-AB47-985D-A13451E58966}"/>
    <dgm:cxn modelId="{BCE5924A-2E7F-4157-A0E7-E6394DF7726F}" type="presOf" srcId="{13A3307A-CC60-EA40-B430-690B38DF0B36}" destId="{AE595B08-E33F-2A44-879E-936F9A43A3ED}" srcOrd="0" destOrd="0" presId="urn:microsoft.com/office/officeart/2005/8/layout/chevron1"/>
    <dgm:cxn modelId="{4EAD7E42-292B-4BCB-9281-78FCFACB30EF}" type="presOf" srcId="{D6CE83D0-F58B-2B44-A8B6-988169F3D7F1}" destId="{32D553BD-AEC0-D84E-8EF2-CB2F3666BE14}" srcOrd="0" destOrd="0" presId="urn:microsoft.com/office/officeart/2005/8/layout/chevron1"/>
    <dgm:cxn modelId="{AB4188E7-93EC-4361-9686-F88A0F6418DE}" type="presOf" srcId="{ED4D9850-730E-AC41-9165-3F0D06D7F841}" destId="{E04380CA-78B3-6C49-A85D-32A29B9AA7C7}" srcOrd="0" destOrd="0" presId="urn:microsoft.com/office/officeart/2005/8/layout/chevron1"/>
    <dgm:cxn modelId="{A76D2654-0779-964D-BCE4-172C0A27373E}" srcId="{EDE98B0D-1983-C04C-977D-B90A7E65773F}" destId="{358BC8EF-0ED0-0647-8E93-200CABA8AEC5}" srcOrd="2" destOrd="0" parTransId="{1AFFF4DD-A808-2F4A-AA29-8B48CFFDE215}" sibTransId="{AD3856C9-6BBE-2E43-85F5-BD291BBC45A0}"/>
    <dgm:cxn modelId="{8824C63D-7426-49A1-8A43-541E6E751C16}" type="presOf" srcId="{EDE98B0D-1983-C04C-977D-B90A7E65773F}" destId="{BCB2DF10-1D7D-104B-A421-35FD003B5978}" srcOrd="0" destOrd="0" presId="urn:microsoft.com/office/officeart/2005/8/layout/chevron1"/>
    <dgm:cxn modelId="{56B4000C-FF47-436B-B452-9B1972B8DDE0}" type="presParOf" srcId="{BCB2DF10-1D7D-104B-A421-35FD003B5978}" destId="{E04380CA-78B3-6C49-A85D-32A29B9AA7C7}" srcOrd="0" destOrd="0" presId="urn:microsoft.com/office/officeart/2005/8/layout/chevron1"/>
    <dgm:cxn modelId="{46D9FB2C-AA29-49A9-9F07-4A77F326628C}" type="presParOf" srcId="{BCB2DF10-1D7D-104B-A421-35FD003B5978}" destId="{CAD36165-7C07-7146-ACD5-F06C4A7469CC}" srcOrd="1" destOrd="0" presId="urn:microsoft.com/office/officeart/2005/8/layout/chevron1"/>
    <dgm:cxn modelId="{5259CA31-421A-43C8-89E4-4C3E26238A3E}" type="presParOf" srcId="{BCB2DF10-1D7D-104B-A421-35FD003B5978}" destId="{32D553BD-AEC0-D84E-8EF2-CB2F3666BE14}" srcOrd="2" destOrd="0" presId="urn:microsoft.com/office/officeart/2005/8/layout/chevron1"/>
    <dgm:cxn modelId="{7D757FC3-E8C6-43DD-9F0F-DC60DE9340F6}" type="presParOf" srcId="{BCB2DF10-1D7D-104B-A421-35FD003B5978}" destId="{F0DDB320-B660-5948-BAC2-501BB3BE43CD}" srcOrd="3" destOrd="0" presId="urn:microsoft.com/office/officeart/2005/8/layout/chevron1"/>
    <dgm:cxn modelId="{412D013E-7723-4B00-9132-970FD0DF069E}" type="presParOf" srcId="{BCB2DF10-1D7D-104B-A421-35FD003B5978}" destId="{EDF83063-9120-A14F-8998-42C5B80543F5}" srcOrd="4" destOrd="0" presId="urn:microsoft.com/office/officeart/2005/8/layout/chevron1"/>
    <dgm:cxn modelId="{17E919DF-F837-45BA-8672-D823DCA201B1}" type="presParOf" srcId="{BCB2DF10-1D7D-104B-A421-35FD003B5978}" destId="{D5803776-0374-FE4D-9D02-140F19A99AC0}" srcOrd="5" destOrd="0" presId="urn:microsoft.com/office/officeart/2005/8/layout/chevron1"/>
    <dgm:cxn modelId="{97BA5114-5B61-4307-8C37-55BCC081A521}"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DE98B0D-1983-C04C-977D-B90A7E65773F}" type="doc">
      <dgm:prSet loTypeId="urn:microsoft.com/office/officeart/2005/8/layout/chevron1" loCatId="list" qsTypeId="urn:microsoft.com/office/officeart/2005/8/quickstyle/simple4" qsCatId="simple" csTypeId="urn:microsoft.com/office/officeart/2005/8/colors/accent1_2" csCatId="accent1" phldr="1"/>
      <dgm:spPr/>
    </dgm:pt>
    <dgm:pt modelId="{ED4D9850-730E-AC41-9165-3F0D06D7F841}">
      <dgm:prSet phldrT="[文字]" custT="1"/>
      <dgm:spPr/>
      <dgm:t>
        <a:bodyPr/>
        <a:lstStyle/>
        <a:p>
          <a:r>
            <a:rPr lang="zh-TW" altLang="en-US" sz="2000" dirty="0" smtClean="0">
              <a:latin typeface="Microsoft JhengHei" charset="-120"/>
              <a:ea typeface="Microsoft JhengHei" charset="-120"/>
              <a:cs typeface="Microsoft JhengHei" charset="-120"/>
            </a:rPr>
            <a:t>基本資料</a:t>
          </a:r>
          <a:endParaRPr lang="zh-TW" altLang="en-US" sz="2000" dirty="0">
            <a:latin typeface="Microsoft JhengHei" charset="-120"/>
            <a:ea typeface="Microsoft JhengHei" charset="-120"/>
            <a:cs typeface="Microsoft JhengHei" charset="-120"/>
          </a:endParaRPr>
        </a:p>
      </dgm:t>
    </dgm:pt>
    <dgm:pt modelId="{E11775FA-9539-2E46-8E53-F79C97E56C91}" type="par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A4C20176-F3CD-474F-8EBD-59BBE10C3BCA}" type="sibTrans" cxnId="{CFF6957A-C31A-8449-AE12-5F8632EC2B12}">
      <dgm:prSet/>
      <dgm:spPr/>
      <dgm:t>
        <a:bodyPr/>
        <a:lstStyle/>
        <a:p>
          <a:endParaRPr lang="zh-TW" altLang="en-US" sz="2000">
            <a:latin typeface="Microsoft JhengHei" charset="-120"/>
            <a:ea typeface="Microsoft JhengHei" charset="-120"/>
            <a:cs typeface="Microsoft JhengHei" charset="-120"/>
          </a:endParaRPr>
        </a:p>
      </dgm:t>
    </dgm:pt>
    <dgm:pt modelId="{D6CE83D0-F58B-2B44-A8B6-988169F3D7F1}">
      <dgm:prSet phldrT="[文字]" custT="1"/>
      <dgm:spPr>
        <a:solidFill>
          <a:schemeClr val="accent6"/>
        </a:solidFill>
      </dgm:spPr>
      <dgm:t>
        <a:bodyPr/>
        <a:lstStyle/>
        <a:p>
          <a:r>
            <a:rPr lang="zh-TW" altLang="en-US" sz="2000" dirty="0" smtClean="0">
              <a:latin typeface="Microsoft JhengHei" charset="-120"/>
              <a:ea typeface="Microsoft JhengHei" charset="-120"/>
              <a:cs typeface="Microsoft JhengHei" charset="-120"/>
            </a:rPr>
            <a:t>中外文摘要</a:t>
          </a:r>
          <a:endParaRPr lang="zh-TW" altLang="en-US" sz="2000" dirty="0">
            <a:latin typeface="Microsoft JhengHei" charset="-120"/>
            <a:ea typeface="Microsoft JhengHei" charset="-120"/>
            <a:cs typeface="Microsoft JhengHei" charset="-120"/>
          </a:endParaRPr>
        </a:p>
      </dgm:t>
    </dgm:pt>
    <dgm:pt modelId="{39B69D4A-B827-7A4B-A8E4-95AC3D77EC68}" type="par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FEA40EC3-63B7-FB4E-BB8C-CF33A9CAF937}" type="sibTrans" cxnId="{5D1445C1-CCAE-9349-8E7B-8D14F63651B9}">
      <dgm:prSet/>
      <dgm:spPr/>
      <dgm:t>
        <a:bodyPr/>
        <a:lstStyle/>
        <a:p>
          <a:endParaRPr lang="zh-TW" altLang="en-US" sz="2000">
            <a:latin typeface="Microsoft JhengHei" charset="-120"/>
            <a:ea typeface="Microsoft JhengHei" charset="-120"/>
            <a:cs typeface="Microsoft JhengHei" charset="-120"/>
          </a:endParaRPr>
        </a:p>
      </dgm:t>
    </dgm:pt>
    <dgm:pt modelId="{358BC8EF-0ED0-0647-8E93-200CABA8AEC5}">
      <dgm:prSet phldrT="[文字]" custT="1"/>
      <dgm:spPr/>
      <dgm:t>
        <a:bodyPr/>
        <a:lstStyle/>
        <a:p>
          <a:r>
            <a:rPr lang="zh-TW" altLang="en-US" sz="2000" dirty="0" smtClean="0">
              <a:latin typeface="Microsoft JhengHei" charset="-120"/>
              <a:ea typeface="Microsoft JhengHei" charset="-120"/>
              <a:cs typeface="Microsoft JhengHei" charset="-120"/>
            </a:rPr>
            <a:t>目錄</a:t>
          </a:r>
          <a:endParaRPr lang="zh-TW" altLang="en-US" sz="2000" dirty="0">
            <a:latin typeface="Microsoft JhengHei" charset="-120"/>
            <a:ea typeface="Microsoft JhengHei" charset="-120"/>
            <a:cs typeface="Microsoft JhengHei" charset="-120"/>
          </a:endParaRPr>
        </a:p>
      </dgm:t>
    </dgm:pt>
    <dgm:pt modelId="{1AFFF4DD-A808-2F4A-AA29-8B48CFFDE215}" type="par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AD3856C9-6BBE-2E43-85F5-BD291BBC45A0}" type="sibTrans" cxnId="{A76D2654-0779-964D-BCE4-172C0A27373E}">
      <dgm:prSet/>
      <dgm:spPr/>
      <dgm:t>
        <a:bodyPr/>
        <a:lstStyle/>
        <a:p>
          <a:endParaRPr lang="zh-TW" altLang="en-US" sz="2000">
            <a:latin typeface="Microsoft JhengHei" charset="-120"/>
            <a:ea typeface="Microsoft JhengHei" charset="-120"/>
            <a:cs typeface="Microsoft JhengHei" charset="-120"/>
          </a:endParaRPr>
        </a:p>
      </dgm:t>
    </dgm:pt>
    <dgm:pt modelId="{13A3307A-CC60-EA40-B430-690B38DF0B36}">
      <dgm:prSet phldrT="[文字]" custT="1"/>
      <dgm:spPr/>
      <dgm:t>
        <a:bodyPr/>
        <a:lstStyle/>
        <a:p>
          <a:r>
            <a:rPr lang="zh-TW" altLang="en-US" sz="2000" dirty="0" smtClean="0">
              <a:latin typeface="Microsoft JhengHei" charset="-120"/>
              <a:ea typeface="Microsoft JhengHei" charset="-120"/>
              <a:cs typeface="Microsoft JhengHei" charset="-120"/>
            </a:rPr>
            <a:t>參考文獻</a:t>
          </a:r>
          <a:endParaRPr lang="zh-TW" altLang="en-US" sz="2000" dirty="0">
            <a:latin typeface="Microsoft JhengHei" charset="-120"/>
            <a:ea typeface="Microsoft JhengHei" charset="-120"/>
            <a:cs typeface="Microsoft JhengHei" charset="-120"/>
          </a:endParaRPr>
        </a:p>
      </dgm:t>
    </dgm:pt>
    <dgm:pt modelId="{364D988A-B57A-B148-8949-D34D770BCA78}" type="par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25B97A4C-23C4-AB47-985D-A13451E58966}" type="sibTrans" cxnId="{A806BE22-FCBE-B445-B3BF-C904C9B37288}">
      <dgm:prSet/>
      <dgm:spPr/>
      <dgm:t>
        <a:bodyPr/>
        <a:lstStyle/>
        <a:p>
          <a:endParaRPr lang="zh-TW" altLang="en-US" sz="2000">
            <a:latin typeface="Microsoft JhengHei" charset="-120"/>
            <a:ea typeface="Microsoft JhengHei" charset="-120"/>
            <a:cs typeface="Microsoft JhengHei" charset="-120"/>
          </a:endParaRPr>
        </a:p>
      </dgm:t>
    </dgm:pt>
    <dgm:pt modelId="{BCB2DF10-1D7D-104B-A421-35FD003B5978}" type="pres">
      <dgm:prSet presAssocID="{EDE98B0D-1983-C04C-977D-B90A7E65773F}" presName="Name0" presStyleCnt="0">
        <dgm:presLayoutVars>
          <dgm:dir/>
          <dgm:animLvl val="lvl"/>
          <dgm:resizeHandles val="exact"/>
        </dgm:presLayoutVars>
      </dgm:prSet>
      <dgm:spPr/>
    </dgm:pt>
    <dgm:pt modelId="{E04380CA-78B3-6C49-A85D-32A29B9AA7C7}" type="pres">
      <dgm:prSet presAssocID="{ED4D9850-730E-AC41-9165-3F0D06D7F841}" presName="parTxOnly" presStyleLbl="node1" presStyleIdx="0" presStyleCnt="4">
        <dgm:presLayoutVars>
          <dgm:chMax val="0"/>
          <dgm:chPref val="0"/>
          <dgm:bulletEnabled val="1"/>
        </dgm:presLayoutVars>
      </dgm:prSet>
      <dgm:spPr/>
      <dgm:t>
        <a:bodyPr/>
        <a:lstStyle/>
        <a:p>
          <a:endParaRPr lang="zh-TW" altLang="en-US"/>
        </a:p>
      </dgm:t>
    </dgm:pt>
    <dgm:pt modelId="{CAD36165-7C07-7146-ACD5-F06C4A7469CC}" type="pres">
      <dgm:prSet presAssocID="{A4C20176-F3CD-474F-8EBD-59BBE10C3BCA}" presName="parTxOnlySpace" presStyleCnt="0"/>
      <dgm:spPr/>
    </dgm:pt>
    <dgm:pt modelId="{32D553BD-AEC0-D84E-8EF2-CB2F3666BE14}" type="pres">
      <dgm:prSet presAssocID="{D6CE83D0-F58B-2B44-A8B6-988169F3D7F1}" presName="parTxOnly" presStyleLbl="node1" presStyleIdx="1" presStyleCnt="4">
        <dgm:presLayoutVars>
          <dgm:chMax val="0"/>
          <dgm:chPref val="0"/>
          <dgm:bulletEnabled val="1"/>
        </dgm:presLayoutVars>
      </dgm:prSet>
      <dgm:spPr/>
      <dgm:t>
        <a:bodyPr/>
        <a:lstStyle/>
        <a:p>
          <a:endParaRPr lang="zh-TW" altLang="en-US"/>
        </a:p>
      </dgm:t>
    </dgm:pt>
    <dgm:pt modelId="{F0DDB320-B660-5948-BAC2-501BB3BE43CD}" type="pres">
      <dgm:prSet presAssocID="{FEA40EC3-63B7-FB4E-BB8C-CF33A9CAF937}" presName="parTxOnlySpace" presStyleCnt="0"/>
      <dgm:spPr/>
    </dgm:pt>
    <dgm:pt modelId="{EDF83063-9120-A14F-8998-42C5B80543F5}" type="pres">
      <dgm:prSet presAssocID="{358BC8EF-0ED0-0647-8E93-200CABA8AEC5}" presName="parTxOnly" presStyleLbl="node1" presStyleIdx="2" presStyleCnt="4">
        <dgm:presLayoutVars>
          <dgm:chMax val="0"/>
          <dgm:chPref val="0"/>
          <dgm:bulletEnabled val="1"/>
        </dgm:presLayoutVars>
      </dgm:prSet>
      <dgm:spPr/>
      <dgm:t>
        <a:bodyPr/>
        <a:lstStyle/>
        <a:p>
          <a:endParaRPr lang="zh-TW" altLang="en-US"/>
        </a:p>
      </dgm:t>
    </dgm:pt>
    <dgm:pt modelId="{D5803776-0374-FE4D-9D02-140F19A99AC0}" type="pres">
      <dgm:prSet presAssocID="{AD3856C9-6BBE-2E43-85F5-BD291BBC45A0}" presName="parTxOnlySpace" presStyleCnt="0"/>
      <dgm:spPr/>
    </dgm:pt>
    <dgm:pt modelId="{AE595B08-E33F-2A44-879E-936F9A43A3ED}" type="pres">
      <dgm:prSet presAssocID="{13A3307A-CC60-EA40-B430-690B38DF0B36}" presName="parTxOnly" presStyleLbl="node1" presStyleIdx="3" presStyleCnt="4">
        <dgm:presLayoutVars>
          <dgm:chMax val="0"/>
          <dgm:chPref val="0"/>
          <dgm:bulletEnabled val="1"/>
        </dgm:presLayoutVars>
      </dgm:prSet>
      <dgm:spPr/>
      <dgm:t>
        <a:bodyPr/>
        <a:lstStyle/>
        <a:p>
          <a:endParaRPr lang="zh-TW" altLang="en-US"/>
        </a:p>
      </dgm:t>
    </dgm:pt>
  </dgm:ptLst>
  <dgm:cxnLst>
    <dgm:cxn modelId="{90D030A6-1144-4214-837F-0EB23AB58838}" type="presOf" srcId="{EDE98B0D-1983-C04C-977D-B90A7E65773F}" destId="{BCB2DF10-1D7D-104B-A421-35FD003B5978}" srcOrd="0" destOrd="0" presId="urn:microsoft.com/office/officeart/2005/8/layout/chevron1"/>
    <dgm:cxn modelId="{EC182A8E-5FA3-409D-8295-6D0A1970429F}" type="presOf" srcId="{D6CE83D0-F58B-2B44-A8B6-988169F3D7F1}" destId="{32D553BD-AEC0-D84E-8EF2-CB2F3666BE14}" srcOrd="0" destOrd="0" presId="urn:microsoft.com/office/officeart/2005/8/layout/chevron1"/>
    <dgm:cxn modelId="{5D1445C1-CCAE-9349-8E7B-8D14F63651B9}" srcId="{EDE98B0D-1983-C04C-977D-B90A7E65773F}" destId="{D6CE83D0-F58B-2B44-A8B6-988169F3D7F1}" srcOrd="1" destOrd="0" parTransId="{39B69D4A-B827-7A4B-A8E4-95AC3D77EC68}" sibTransId="{FEA40EC3-63B7-FB4E-BB8C-CF33A9CAF937}"/>
    <dgm:cxn modelId="{9A67A328-75EB-402B-881C-5FC94D69CFFF}" type="presOf" srcId="{13A3307A-CC60-EA40-B430-690B38DF0B36}" destId="{AE595B08-E33F-2A44-879E-936F9A43A3ED}" srcOrd="0" destOrd="0" presId="urn:microsoft.com/office/officeart/2005/8/layout/chevron1"/>
    <dgm:cxn modelId="{CFF6957A-C31A-8449-AE12-5F8632EC2B12}" srcId="{EDE98B0D-1983-C04C-977D-B90A7E65773F}" destId="{ED4D9850-730E-AC41-9165-3F0D06D7F841}" srcOrd="0" destOrd="0" parTransId="{E11775FA-9539-2E46-8E53-F79C97E56C91}" sibTransId="{A4C20176-F3CD-474F-8EBD-59BBE10C3BCA}"/>
    <dgm:cxn modelId="{A806BE22-FCBE-B445-B3BF-C904C9B37288}" srcId="{EDE98B0D-1983-C04C-977D-B90A7E65773F}" destId="{13A3307A-CC60-EA40-B430-690B38DF0B36}" srcOrd="3" destOrd="0" parTransId="{364D988A-B57A-B148-8949-D34D770BCA78}" sibTransId="{25B97A4C-23C4-AB47-985D-A13451E58966}"/>
    <dgm:cxn modelId="{A76D2654-0779-964D-BCE4-172C0A27373E}" srcId="{EDE98B0D-1983-C04C-977D-B90A7E65773F}" destId="{358BC8EF-0ED0-0647-8E93-200CABA8AEC5}" srcOrd="2" destOrd="0" parTransId="{1AFFF4DD-A808-2F4A-AA29-8B48CFFDE215}" sibTransId="{AD3856C9-6BBE-2E43-85F5-BD291BBC45A0}"/>
    <dgm:cxn modelId="{2DF8E9E4-5734-442B-B1A0-8DE2E35AFA3A}" type="presOf" srcId="{358BC8EF-0ED0-0647-8E93-200CABA8AEC5}" destId="{EDF83063-9120-A14F-8998-42C5B80543F5}" srcOrd="0" destOrd="0" presId="urn:microsoft.com/office/officeart/2005/8/layout/chevron1"/>
    <dgm:cxn modelId="{C9F1FC51-8EA8-4B46-839F-567142F176F9}" type="presOf" srcId="{ED4D9850-730E-AC41-9165-3F0D06D7F841}" destId="{E04380CA-78B3-6C49-A85D-32A29B9AA7C7}" srcOrd="0" destOrd="0" presId="urn:microsoft.com/office/officeart/2005/8/layout/chevron1"/>
    <dgm:cxn modelId="{17CDC059-5552-4ABB-B4D8-5722BC64704D}" type="presParOf" srcId="{BCB2DF10-1D7D-104B-A421-35FD003B5978}" destId="{E04380CA-78B3-6C49-A85D-32A29B9AA7C7}" srcOrd="0" destOrd="0" presId="urn:microsoft.com/office/officeart/2005/8/layout/chevron1"/>
    <dgm:cxn modelId="{D5D37FBE-49B0-4D17-98E1-A5A9E7BA37D3}" type="presParOf" srcId="{BCB2DF10-1D7D-104B-A421-35FD003B5978}" destId="{CAD36165-7C07-7146-ACD5-F06C4A7469CC}" srcOrd="1" destOrd="0" presId="urn:microsoft.com/office/officeart/2005/8/layout/chevron1"/>
    <dgm:cxn modelId="{D57483A0-EF85-4693-B835-81764CEF5D0C}" type="presParOf" srcId="{BCB2DF10-1D7D-104B-A421-35FD003B5978}" destId="{32D553BD-AEC0-D84E-8EF2-CB2F3666BE14}" srcOrd="2" destOrd="0" presId="urn:microsoft.com/office/officeart/2005/8/layout/chevron1"/>
    <dgm:cxn modelId="{B9A28635-5DEC-42DD-AB2E-DE199B57D1B2}" type="presParOf" srcId="{BCB2DF10-1D7D-104B-A421-35FD003B5978}" destId="{F0DDB320-B660-5948-BAC2-501BB3BE43CD}" srcOrd="3" destOrd="0" presId="urn:microsoft.com/office/officeart/2005/8/layout/chevron1"/>
    <dgm:cxn modelId="{301F4BA2-5768-4D69-B09D-2A87BDBFD41C}" type="presParOf" srcId="{BCB2DF10-1D7D-104B-A421-35FD003B5978}" destId="{EDF83063-9120-A14F-8998-42C5B80543F5}" srcOrd="4" destOrd="0" presId="urn:microsoft.com/office/officeart/2005/8/layout/chevron1"/>
    <dgm:cxn modelId="{22C40767-BBE2-413F-AC8F-C557DFAEED04}" type="presParOf" srcId="{BCB2DF10-1D7D-104B-A421-35FD003B5978}" destId="{D5803776-0374-FE4D-9D02-140F19A99AC0}" srcOrd="5" destOrd="0" presId="urn:microsoft.com/office/officeart/2005/8/layout/chevron1"/>
    <dgm:cxn modelId="{9F75CF0C-4540-4907-948A-B061C20CEC91}" type="presParOf" srcId="{BCB2DF10-1D7D-104B-A421-35FD003B5978}" destId="{AE595B08-E33F-2A44-879E-936F9A43A3ED}"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D174C-339B-4C70-BAD8-7E524739743A}">
      <dsp:nvSpPr>
        <dsp:cNvPr id="0" name=""/>
        <dsp:cNvSpPr/>
      </dsp:nvSpPr>
      <dsp:spPr>
        <a:xfrm>
          <a:off x="0" y="3073"/>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4488A-E00E-4D8A-B833-F6D1C2870DFA}">
      <dsp:nvSpPr>
        <dsp:cNvPr id="0" name=""/>
        <dsp:cNvSpPr/>
      </dsp:nvSpPr>
      <dsp:spPr>
        <a:xfrm>
          <a:off x="0" y="3073"/>
          <a:ext cx="1188720" cy="2096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上傳</a:t>
          </a:r>
          <a:r>
            <a:rPr lang="en-US" altLang="zh-TW" sz="2400" kern="1200" dirty="0" smtClean="0">
              <a:latin typeface="微軟正黑體" panose="020B0604030504040204" pitchFamily="34" charset="-120"/>
              <a:ea typeface="微軟正黑體" panose="020B0604030504040204" pitchFamily="34" charset="-120"/>
            </a:rPr>
            <a:t/>
          </a:r>
          <a:br>
            <a:rPr lang="en-US" altLang="zh-TW" sz="2400" kern="1200" dirty="0" smtClean="0">
              <a:latin typeface="微軟正黑體" panose="020B0604030504040204" pitchFamily="34" charset="-120"/>
              <a:ea typeface="微軟正黑體" panose="020B0604030504040204" pitchFamily="34" charset="-120"/>
            </a:rPr>
          </a:br>
          <a:r>
            <a:rPr lang="zh-TW" altLang="en-US" sz="2400" kern="1200" dirty="0" smtClean="0">
              <a:latin typeface="微軟正黑體" panose="020B0604030504040204" pitchFamily="34" charset="-120"/>
              <a:ea typeface="微軟正黑體" panose="020B0604030504040204" pitchFamily="34" charset="-120"/>
            </a:rPr>
            <a:t>準備</a:t>
          </a:r>
          <a:endParaRPr lang="zh-TW" altLang="en-US" sz="2400" kern="1200" dirty="0">
            <a:latin typeface="微軟正黑體" panose="020B0604030504040204" pitchFamily="34" charset="-120"/>
            <a:ea typeface="微軟正黑體" panose="020B0604030504040204" pitchFamily="34" charset="-120"/>
          </a:endParaRPr>
        </a:p>
      </dsp:txBody>
      <dsp:txXfrm>
        <a:off x="0" y="3073"/>
        <a:ext cx="1188720" cy="2096109"/>
      </dsp:txXfrm>
    </dsp:sp>
    <dsp:sp modelId="{EB3F271C-C114-4439-86D3-CFC08E9474EE}">
      <dsp:nvSpPr>
        <dsp:cNvPr id="0" name=""/>
        <dsp:cNvSpPr/>
      </dsp:nvSpPr>
      <dsp:spPr>
        <a:xfrm>
          <a:off x="1277873" y="98258"/>
          <a:ext cx="4665726" cy="1903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endParaRPr lang="zh-TW" altLang="en-US" sz="24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98258"/>
        <a:ext cx="4665726" cy="1903693"/>
      </dsp:txXfrm>
    </dsp:sp>
    <dsp:sp modelId="{9BDA63DC-67AB-48E3-971F-84C6EE0A1CAB}">
      <dsp:nvSpPr>
        <dsp:cNvPr id="0" name=""/>
        <dsp:cNvSpPr/>
      </dsp:nvSpPr>
      <dsp:spPr>
        <a:xfrm>
          <a:off x="1188719" y="2108281"/>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73F72A-B07F-44CD-8805-AC9C60C2EF02}">
      <dsp:nvSpPr>
        <dsp:cNvPr id="0" name=""/>
        <dsp:cNvSpPr/>
      </dsp:nvSpPr>
      <dsp:spPr>
        <a:xfrm>
          <a:off x="0" y="2099182"/>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0BC84C-37E9-4F3A-987F-469C4154C45A}">
      <dsp:nvSpPr>
        <dsp:cNvPr id="0" name=""/>
        <dsp:cNvSpPr/>
      </dsp:nvSpPr>
      <dsp:spPr>
        <a:xfrm>
          <a:off x="0" y="2099182"/>
          <a:ext cx="1188720" cy="2096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建檔</a:t>
          </a:r>
          <a:r>
            <a:rPr lang="en-US" altLang="zh-TW" sz="2400" kern="1200" dirty="0" smtClean="0">
              <a:latin typeface="微軟正黑體" panose="020B0604030504040204" pitchFamily="34" charset="-120"/>
              <a:ea typeface="微軟正黑體" panose="020B0604030504040204" pitchFamily="34" charset="-120"/>
            </a:rPr>
            <a:t/>
          </a:r>
          <a:br>
            <a:rPr lang="en-US" altLang="zh-TW" sz="2400" kern="1200" dirty="0" smtClean="0">
              <a:latin typeface="微軟正黑體" panose="020B0604030504040204" pitchFamily="34" charset="-120"/>
              <a:ea typeface="微軟正黑體" panose="020B0604030504040204" pitchFamily="34" charset="-120"/>
            </a:rPr>
          </a:br>
          <a:r>
            <a:rPr lang="zh-TW" altLang="en-US" sz="2400" kern="1200" dirty="0" smtClean="0">
              <a:latin typeface="微軟正黑體" panose="020B0604030504040204" pitchFamily="34" charset="-120"/>
              <a:ea typeface="微軟正黑體" panose="020B0604030504040204" pitchFamily="34" charset="-120"/>
            </a:rPr>
            <a:t>流程</a:t>
          </a:r>
          <a:endParaRPr lang="zh-TW" altLang="en-US" sz="2400" kern="1200" dirty="0">
            <a:latin typeface="微軟正黑體" panose="020B0604030504040204" pitchFamily="34" charset="-120"/>
            <a:ea typeface="微軟正黑體" panose="020B0604030504040204" pitchFamily="34" charset="-120"/>
          </a:endParaRPr>
        </a:p>
      </dsp:txBody>
      <dsp:txXfrm>
        <a:off x="0" y="2099182"/>
        <a:ext cx="1188720" cy="2096109"/>
      </dsp:txXfrm>
    </dsp:sp>
    <dsp:sp modelId="{BF2FC25B-0D8F-4C63-B446-AC33BFE1A652}">
      <dsp:nvSpPr>
        <dsp:cNvPr id="0" name=""/>
        <dsp:cNvSpPr/>
      </dsp:nvSpPr>
      <dsp:spPr>
        <a:xfrm>
          <a:off x="1277873" y="2118936"/>
          <a:ext cx="4665726" cy="3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第一步 </a:t>
          </a:r>
          <a:r>
            <a:rPr lang="en-US" altLang="zh-TW"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 備妥電子全文</a:t>
          </a:r>
          <a:endParaRPr lang="zh-TW" altLang="en-US" sz="16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2118936"/>
        <a:ext cx="4665726" cy="395067"/>
      </dsp:txXfrm>
    </dsp:sp>
    <dsp:sp modelId="{91420735-7199-4826-A4FB-E2ED6FF1F9F3}">
      <dsp:nvSpPr>
        <dsp:cNvPr id="0" name=""/>
        <dsp:cNvSpPr/>
      </dsp:nvSpPr>
      <dsp:spPr>
        <a:xfrm>
          <a:off x="1188719" y="2514003"/>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C3F44D-0448-4CBD-A36D-4B3BCE0A751E}">
      <dsp:nvSpPr>
        <dsp:cNvPr id="0" name=""/>
        <dsp:cNvSpPr/>
      </dsp:nvSpPr>
      <dsp:spPr>
        <a:xfrm>
          <a:off x="1277873" y="2533757"/>
          <a:ext cx="4665726" cy="3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第二步 </a:t>
          </a:r>
          <a:r>
            <a:rPr lang="en-US" altLang="zh-TW"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 開始建檔</a:t>
          </a:r>
          <a:endParaRPr lang="zh-TW" altLang="en-US" sz="16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2533757"/>
        <a:ext cx="4665726" cy="395067"/>
      </dsp:txXfrm>
    </dsp:sp>
    <dsp:sp modelId="{E39F2370-D1D4-4C71-BE09-49EB2845BD04}">
      <dsp:nvSpPr>
        <dsp:cNvPr id="0" name=""/>
        <dsp:cNvSpPr/>
      </dsp:nvSpPr>
      <dsp:spPr>
        <a:xfrm>
          <a:off x="1188719" y="2928824"/>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AE8B69-F26E-49DC-8E07-19887FBE4830}">
      <dsp:nvSpPr>
        <dsp:cNvPr id="0" name=""/>
        <dsp:cNvSpPr/>
      </dsp:nvSpPr>
      <dsp:spPr>
        <a:xfrm>
          <a:off x="1277873" y="2948577"/>
          <a:ext cx="4665726" cy="3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第三步 </a:t>
          </a:r>
          <a:r>
            <a:rPr lang="en-US" altLang="zh-TW"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 圖書館審核</a:t>
          </a:r>
          <a:endParaRPr lang="zh-TW" altLang="en-US" sz="16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2948577"/>
        <a:ext cx="4665726" cy="395067"/>
      </dsp:txXfrm>
    </dsp:sp>
    <dsp:sp modelId="{CC7FB799-780C-4754-B9F1-387EE568157A}">
      <dsp:nvSpPr>
        <dsp:cNvPr id="0" name=""/>
        <dsp:cNvSpPr/>
      </dsp:nvSpPr>
      <dsp:spPr>
        <a:xfrm>
          <a:off x="1188719" y="3343645"/>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A7F56C-7675-4B58-AB6A-A8054B3C2BEC}">
      <dsp:nvSpPr>
        <dsp:cNvPr id="0" name=""/>
        <dsp:cNvSpPr/>
      </dsp:nvSpPr>
      <dsp:spPr>
        <a:xfrm>
          <a:off x="1277873" y="3363398"/>
          <a:ext cx="4665726" cy="3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第四步 </a:t>
          </a:r>
          <a:r>
            <a:rPr lang="en-US" altLang="zh-TW"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 離校手續</a:t>
          </a:r>
          <a:endParaRPr lang="zh-TW" altLang="en-US" sz="16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3363398"/>
        <a:ext cx="4665726" cy="395067"/>
      </dsp:txXfrm>
    </dsp:sp>
    <dsp:sp modelId="{1C8D44CD-8741-4583-B813-1F85A8672A97}">
      <dsp:nvSpPr>
        <dsp:cNvPr id="0" name=""/>
        <dsp:cNvSpPr/>
      </dsp:nvSpPr>
      <dsp:spPr>
        <a:xfrm>
          <a:off x="1188719" y="3758466"/>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5DD16F-CDED-4069-BC6D-794842175BC1}">
      <dsp:nvSpPr>
        <dsp:cNvPr id="0" name=""/>
        <dsp:cNvSpPr/>
      </dsp:nvSpPr>
      <dsp:spPr>
        <a:xfrm>
          <a:off x="1277873" y="3778219"/>
          <a:ext cx="4665726" cy="395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第五步 </a:t>
          </a:r>
          <a:r>
            <a:rPr lang="en-US" altLang="zh-TW"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a:t>
          </a:r>
          <a:r>
            <a:rPr lang="zh-TW" altLang="en-US" sz="1600" kern="1200" dirty="0" smtClean="0">
              <a:solidFill>
                <a:schemeClr val="tx2">
                  <a:lumMod val="75000"/>
                  <a:lumOff val="25000"/>
                </a:schemeClr>
              </a:solidFill>
              <a:latin typeface="微軟正黑體" panose="020B0604030504040204" pitchFamily="34" charset="-120"/>
              <a:ea typeface="微軟正黑體" panose="020B0604030504040204" pitchFamily="34" charset="-120"/>
            </a:rPr>
            <a:t> 完成</a:t>
          </a:r>
          <a:endParaRPr lang="zh-TW" altLang="en-US" sz="16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3778219"/>
        <a:ext cx="4665726" cy="395067"/>
      </dsp:txXfrm>
    </dsp:sp>
    <dsp:sp modelId="{0E75E76E-A959-43BA-81D9-7321227BAF45}">
      <dsp:nvSpPr>
        <dsp:cNvPr id="0" name=""/>
        <dsp:cNvSpPr/>
      </dsp:nvSpPr>
      <dsp:spPr>
        <a:xfrm>
          <a:off x="1188719" y="4173287"/>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52CA1A-632A-439D-991E-F6A70861F8DC}">
      <dsp:nvSpPr>
        <dsp:cNvPr id="0" name=""/>
        <dsp:cNvSpPr/>
      </dsp:nvSpPr>
      <dsp:spPr>
        <a:xfrm>
          <a:off x="0" y="4195292"/>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BD5B8C-D9B6-45C1-BF51-2BC829B256D8}">
      <dsp:nvSpPr>
        <dsp:cNvPr id="0" name=""/>
        <dsp:cNvSpPr/>
      </dsp:nvSpPr>
      <dsp:spPr>
        <a:xfrm>
          <a:off x="0" y="4195292"/>
          <a:ext cx="1188720" cy="2096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常見</a:t>
          </a:r>
          <a:r>
            <a:rPr lang="en-US" altLang="zh-TW" sz="2400" kern="1200" dirty="0" smtClean="0">
              <a:latin typeface="微軟正黑體" panose="020B0604030504040204" pitchFamily="34" charset="-120"/>
              <a:ea typeface="微軟正黑體" panose="020B0604030504040204" pitchFamily="34" charset="-120"/>
            </a:rPr>
            <a:t/>
          </a:r>
          <a:br>
            <a:rPr lang="en-US" altLang="zh-TW" sz="2400" kern="1200" dirty="0" smtClean="0">
              <a:latin typeface="微軟正黑體" panose="020B0604030504040204" pitchFamily="34" charset="-120"/>
              <a:ea typeface="微軟正黑體" panose="020B0604030504040204" pitchFamily="34" charset="-120"/>
            </a:rPr>
          </a:br>
          <a:r>
            <a:rPr lang="zh-TW" altLang="en-US" sz="2400" kern="1200" dirty="0" smtClean="0">
              <a:latin typeface="微軟正黑體" panose="020B0604030504040204" pitchFamily="34" charset="-120"/>
              <a:ea typeface="微軟正黑體" panose="020B0604030504040204" pitchFamily="34" charset="-120"/>
            </a:rPr>
            <a:t>問題</a:t>
          </a:r>
          <a:endParaRPr lang="zh-TW" altLang="en-US" sz="2400" kern="1200" dirty="0">
            <a:latin typeface="微軟正黑體" panose="020B0604030504040204" pitchFamily="34" charset="-120"/>
            <a:ea typeface="微軟正黑體" panose="020B0604030504040204" pitchFamily="34" charset="-120"/>
          </a:endParaRPr>
        </a:p>
      </dsp:txBody>
      <dsp:txXfrm>
        <a:off x="0" y="4195292"/>
        <a:ext cx="1188720" cy="2096109"/>
      </dsp:txXfrm>
    </dsp:sp>
    <dsp:sp modelId="{8A59EF15-5358-4CC4-A05A-E2109B7EBBC2}">
      <dsp:nvSpPr>
        <dsp:cNvPr id="0" name=""/>
        <dsp:cNvSpPr/>
      </dsp:nvSpPr>
      <dsp:spPr>
        <a:xfrm>
          <a:off x="1277873" y="4290476"/>
          <a:ext cx="4665726" cy="1903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endParaRPr lang="zh-TW" altLang="en-US" sz="2400" kern="1200" dirty="0">
            <a:solidFill>
              <a:schemeClr val="tx2">
                <a:lumMod val="75000"/>
                <a:lumOff val="25000"/>
              </a:schemeClr>
            </a:solidFill>
            <a:latin typeface="微軟正黑體" panose="020B0604030504040204" pitchFamily="34" charset="-120"/>
            <a:ea typeface="微軟正黑體" panose="020B0604030504040204" pitchFamily="34" charset="-120"/>
          </a:endParaRPr>
        </a:p>
      </dsp:txBody>
      <dsp:txXfrm>
        <a:off x="1277873" y="4290476"/>
        <a:ext cx="4665726" cy="1903693"/>
      </dsp:txXfrm>
    </dsp:sp>
    <dsp:sp modelId="{D7A93259-90AD-4622-8790-3DD15E5ABC7F}">
      <dsp:nvSpPr>
        <dsp:cNvPr id="0" name=""/>
        <dsp:cNvSpPr/>
      </dsp:nvSpPr>
      <dsp:spPr>
        <a:xfrm>
          <a:off x="1188719" y="6194169"/>
          <a:ext cx="475488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EEF53-9AA7-45F5-BFA8-16C791DEC095}">
      <dsp:nvSpPr>
        <dsp:cNvPr id="0" name=""/>
        <dsp:cNvSpPr/>
      </dsp:nvSpPr>
      <dsp:spPr>
        <a:xfrm>
          <a:off x="0" y="2113"/>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D575EC6-A73D-4AC4-8980-61AC21867B78}">
      <dsp:nvSpPr>
        <dsp:cNvPr id="0" name=""/>
        <dsp:cNvSpPr/>
      </dsp:nvSpPr>
      <dsp:spPr>
        <a:xfrm>
          <a:off x="0" y="2113"/>
          <a:ext cx="1920240" cy="1441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b="1" kern="1200" dirty="0" smtClean="0">
              <a:latin typeface="微軟正黑體" pitchFamily="34" charset="-120"/>
              <a:ea typeface="微軟正黑體" pitchFamily="34" charset="-120"/>
            </a:rPr>
            <a:t>電子摘要</a:t>
          </a:r>
          <a:endParaRPr lang="en-US" altLang="zh-TW" sz="1800" b="1" kern="1200" dirty="0" smtClean="0">
            <a:latin typeface="微軟正黑體" pitchFamily="34" charset="-120"/>
            <a:ea typeface="微軟正黑體" pitchFamily="34" charset="-120"/>
          </a:endParaRPr>
        </a:p>
      </dsp:txBody>
      <dsp:txXfrm>
        <a:off x="0" y="2113"/>
        <a:ext cx="1920240" cy="1441074"/>
      </dsp:txXfrm>
    </dsp:sp>
    <dsp:sp modelId="{760A1CC4-6FCE-4F5C-A32F-6EC98EC6FD7E}">
      <dsp:nvSpPr>
        <dsp:cNvPr id="0" name=""/>
        <dsp:cNvSpPr/>
      </dsp:nvSpPr>
      <dsp:spPr>
        <a:xfrm>
          <a:off x="2064257" y="67552"/>
          <a:ext cx="7536942" cy="130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zh-TW" sz="1600" b="0" kern="1200" dirty="0" smtClean="0">
              <a:solidFill>
                <a:schemeClr val="tx2">
                  <a:lumMod val="75000"/>
                  <a:lumOff val="25000"/>
                </a:schemeClr>
              </a:solidFill>
              <a:latin typeface="微軟正黑體" pitchFamily="34" charset="-120"/>
              <a:ea typeface="微軟正黑體" pitchFamily="34" charset="-120"/>
            </a:rPr>
            <a:t>請</a:t>
          </a:r>
          <a:r>
            <a:rPr lang="zh-TW" altLang="en-US" sz="1600" b="0" kern="1200" dirty="0" smtClean="0">
              <a:solidFill>
                <a:schemeClr val="tx2">
                  <a:lumMod val="75000"/>
                  <a:lumOff val="25000"/>
                </a:schemeClr>
              </a:solidFill>
              <a:latin typeface="微軟正黑體" pitchFamily="34" charset="-120"/>
              <a:ea typeface="微軟正黑體" pitchFamily="34" charset="-120"/>
            </a:rPr>
            <a:t>在建檔時的「</a:t>
          </a:r>
          <a:r>
            <a:rPr lang="en-US" altLang="zh-TW" sz="1600" b="0" kern="1200" dirty="0" smtClean="0">
              <a:solidFill>
                <a:schemeClr val="tx2">
                  <a:lumMod val="75000"/>
                  <a:lumOff val="25000"/>
                </a:schemeClr>
              </a:solidFill>
              <a:latin typeface="微軟正黑體" pitchFamily="34" charset="-120"/>
              <a:ea typeface="微軟正黑體" pitchFamily="34" charset="-120"/>
            </a:rPr>
            <a:t>step2</a:t>
          </a:r>
          <a:r>
            <a:rPr lang="zh-TW" altLang="en-US" sz="1600" b="0" kern="1200" dirty="0" smtClean="0">
              <a:solidFill>
                <a:schemeClr val="tx2">
                  <a:lumMod val="75000"/>
                  <a:lumOff val="25000"/>
                </a:schemeClr>
              </a:solidFill>
              <a:latin typeface="微軟正黑體" pitchFamily="34" charset="-120"/>
              <a:ea typeface="微軟正黑體" pitchFamily="34" charset="-120"/>
            </a:rPr>
            <a:t>上傳全文」，</a:t>
          </a:r>
          <a:r>
            <a:rPr lang="zh-TW" altLang="zh-TW" sz="1600" b="0" kern="1200" dirty="0" smtClean="0">
              <a:solidFill>
                <a:schemeClr val="tx2">
                  <a:lumMod val="75000"/>
                  <a:lumOff val="25000"/>
                </a:schemeClr>
              </a:solidFill>
              <a:latin typeface="微軟正黑體" pitchFamily="34" charset="-120"/>
              <a:ea typeface="微軟正黑體" pitchFamily="34" charset="-120"/>
            </a:rPr>
            <a:t>點選「上傳書目延後公開申請書」，並上傳</a:t>
          </a:r>
          <a:r>
            <a:rPr lang="zh-TW" altLang="en-US" sz="1600" b="0" kern="1200" dirty="0" smtClean="0">
              <a:solidFill>
                <a:schemeClr val="tx2">
                  <a:lumMod val="75000"/>
                  <a:lumOff val="25000"/>
                </a:schemeClr>
              </a:solidFill>
              <a:latin typeface="微軟正黑體" pitchFamily="34" charset="-120"/>
              <a:ea typeface="微軟正黑體" pitchFamily="34" charset="-120"/>
            </a:rPr>
            <a:t>已填妥且無誤的</a:t>
          </a:r>
          <a:r>
            <a:rPr lang="zh-TW" altLang="zh-TW" sz="1600" b="0" kern="1200" dirty="0" smtClean="0">
              <a:solidFill>
                <a:schemeClr val="tx2">
                  <a:lumMod val="75000"/>
                  <a:lumOff val="25000"/>
                </a:schemeClr>
              </a:solidFill>
              <a:latin typeface="微軟正黑體" pitchFamily="34" charset="-120"/>
              <a:ea typeface="微軟正黑體" pitchFamily="34" charset="-120"/>
            </a:rPr>
            <a:t>「靜宜大學博碩士學位紙本論文及電子論文摘要</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zh-TW" sz="1600" b="0" kern="1200" dirty="0" smtClean="0">
              <a:solidFill>
                <a:schemeClr val="tx2">
                  <a:lumMod val="75000"/>
                  <a:lumOff val="25000"/>
                </a:schemeClr>
              </a:solidFill>
              <a:latin typeface="微軟正黑體" pitchFamily="34" charset="-120"/>
              <a:ea typeface="微軟正黑體" pitchFamily="34" charset="-120"/>
            </a:rPr>
            <a:t>延後公開</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zh-TW" sz="1600" b="0" kern="1200" dirty="0" smtClean="0">
              <a:solidFill>
                <a:schemeClr val="tx2">
                  <a:lumMod val="75000"/>
                  <a:lumOff val="25000"/>
                </a:schemeClr>
              </a:solidFill>
              <a:latin typeface="微軟正黑體" pitchFamily="34" charset="-120"/>
              <a:ea typeface="微軟正黑體" pitchFamily="34" charset="-120"/>
            </a:rPr>
            <a:t>申請書」</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zh-TW" sz="1600" b="0" kern="120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掃瞄檔。</a:t>
          </a:r>
          <a:endParaRPr lang="en-US" altLang="zh-TW" sz="1600" b="0" kern="1200" dirty="0" smtClean="0">
            <a:solidFill>
              <a:schemeClr val="tx2">
                <a:lumMod val="75000"/>
                <a:lumOff val="25000"/>
              </a:schemeClr>
            </a:solidFill>
            <a:latin typeface="微軟正黑體" pitchFamily="34" charset="-120"/>
            <a:ea typeface="微軟正黑體" pitchFamily="34" charset="-120"/>
          </a:endParaRPr>
        </a:p>
      </dsp:txBody>
      <dsp:txXfrm>
        <a:off x="2064257" y="67552"/>
        <a:ext cx="7536942" cy="1308788"/>
      </dsp:txXfrm>
    </dsp:sp>
    <dsp:sp modelId="{28ADE675-4DA5-400A-ABB1-CEB3F299B321}">
      <dsp:nvSpPr>
        <dsp:cNvPr id="0" name=""/>
        <dsp:cNvSpPr/>
      </dsp:nvSpPr>
      <dsp:spPr>
        <a:xfrm>
          <a:off x="1920239" y="1414884"/>
          <a:ext cx="768096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82C0B1A4-FA71-4947-91F9-5B21872F325D}">
      <dsp:nvSpPr>
        <dsp:cNvPr id="0" name=""/>
        <dsp:cNvSpPr/>
      </dsp:nvSpPr>
      <dsp:spPr>
        <a:xfrm>
          <a:off x="0" y="1443188"/>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E038AF2-51DA-4203-9B26-C18F0C5DC001}">
      <dsp:nvSpPr>
        <dsp:cNvPr id="0" name=""/>
        <dsp:cNvSpPr/>
      </dsp:nvSpPr>
      <dsp:spPr>
        <a:xfrm>
          <a:off x="0" y="1443188"/>
          <a:ext cx="1920240" cy="1441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b="1" kern="1200" dirty="0" smtClean="0">
              <a:latin typeface="微軟正黑體" pitchFamily="34" charset="-120"/>
              <a:ea typeface="微軟正黑體" pitchFamily="34" charset="-120"/>
            </a:rPr>
            <a:t>靜宜典藏之</a:t>
          </a:r>
          <a:r>
            <a:rPr lang="en-US" altLang="zh-TW" sz="1800" b="1" kern="1200" dirty="0" smtClean="0">
              <a:latin typeface="微軟正黑體" pitchFamily="34" charset="-120"/>
              <a:ea typeface="微軟正黑體" pitchFamily="34" charset="-120"/>
            </a:rPr>
            <a:t/>
          </a:r>
          <a:br>
            <a:rPr lang="en-US" altLang="zh-TW" sz="1800" b="1" kern="1200" dirty="0" smtClean="0">
              <a:latin typeface="微軟正黑體" pitchFamily="34" charset="-120"/>
              <a:ea typeface="微軟正黑體" pitchFamily="34" charset="-120"/>
            </a:rPr>
          </a:br>
          <a:r>
            <a:rPr lang="zh-TW" altLang="en-US" sz="1800" b="1" kern="1200" dirty="0" smtClean="0">
              <a:latin typeface="微軟正黑體" pitchFamily="34" charset="-120"/>
              <a:ea typeface="微軟正黑體" pitchFamily="34" charset="-120"/>
            </a:rPr>
            <a:t>紙本論文</a:t>
          </a:r>
          <a:endParaRPr lang="en-US" altLang="zh-TW" sz="1800" b="1" kern="1200" dirty="0" smtClean="0">
            <a:latin typeface="微軟正黑體" pitchFamily="34" charset="-120"/>
            <a:ea typeface="微軟正黑體" pitchFamily="34" charset="-120"/>
          </a:endParaRPr>
        </a:p>
      </dsp:txBody>
      <dsp:txXfrm>
        <a:off x="0" y="1443188"/>
        <a:ext cx="1920240" cy="1441074"/>
      </dsp:txXfrm>
    </dsp:sp>
    <dsp:sp modelId="{E37CF675-C988-47C5-B1CD-E670BA33C633}">
      <dsp:nvSpPr>
        <dsp:cNvPr id="0" name=""/>
        <dsp:cNvSpPr/>
      </dsp:nvSpPr>
      <dsp:spPr>
        <a:xfrm>
          <a:off x="2064257" y="1508627"/>
          <a:ext cx="7536942" cy="130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b="0" kern="1200" dirty="0" smtClean="0">
              <a:solidFill>
                <a:schemeClr val="tx2">
                  <a:lumMod val="75000"/>
                  <a:lumOff val="25000"/>
                </a:schemeClr>
              </a:solidFill>
              <a:latin typeface="微軟正黑體" pitchFamily="34" charset="-120"/>
              <a:ea typeface="微軟正黑體" pitchFamily="34" charset="-120"/>
            </a:rPr>
            <a:t>請跑離校手續時，繳交一份「靜宜大學博碩士學位紙本論文及電子論文摘要</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延後公開</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申請書」</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zh-TW" sz="1600" b="0" kern="120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到蓋夏圖書館一樓參考櫃台。</a:t>
          </a:r>
          <a:endParaRPr lang="en-US" altLang="zh-TW" sz="1600" b="0" kern="1200" dirty="0" smtClean="0">
            <a:solidFill>
              <a:schemeClr val="tx2">
                <a:lumMod val="75000"/>
                <a:lumOff val="25000"/>
              </a:schemeClr>
            </a:solidFill>
            <a:latin typeface="微軟正黑體" pitchFamily="34" charset="-120"/>
            <a:ea typeface="微軟正黑體" pitchFamily="34" charset="-120"/>
          </a:endParaRPr>
        </a:p>
      </dsp:txBody>
      <dsp:txXfrm>
        <a:off x="2064257" y="1508627"/>
        <a:ext cx="7536942" cy="1308788"/>
      </dsp:txXfrm>
    </dsp:sp>
    <dsp:sp modelId="{7B59C104-0C84-44A9-89EA-BA4368A4D037}">
      <dsp:nvSpPr>
        <dsp:cNvPr id="0" name=""/>
        <dsp:cNvSpPr/>
      </dsp:nvSpPr>
      <dsp:spPr>
        <a:xfrm>
          <a:off x="1920239" y="2903128"/>
          <a:ext cx="768096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 modelId="{1F78BBEF-7760-478B-9528-5B347A959302}">
      <dsp:nvSpPr>
        <dsp:cNvPr id="0" name=""/>
        <dsp:cNvSpPr/>
      </dsp:nvSpPr>
      <dsp:spPr>
        <a:xfrm>
          <a:off x="0" y="2884262"/>
          <a:ext cx="96012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C78A239-BC21-489B-B9DD-94098897A469}">
      <dsp:nvSpPr>
        <dsp:cNvPr id="0" name=""/>
        <dsp:cNvSpPr/>
      </dsp:nvSpPr>
      <dsp:spPr>
        <a:xfrm>
          <a:off x="0" y="2884262"/>
          <a:ext cx="1920240" cy="1441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zh-TW" altLang="en-US" sz="1800" b="1" kern="1200" dirty="0" smtClean="0">
              <a:latin typeface="微軟正黑體" pitchFamily="34" charset="-120"/>
              <a:ea typeface="微軟正黑體" pitchFamily="34" charset="-120"/>
            </a:rPr>
            <a:t>國圖典藏之</a:t>
          </a:r>
          <a:r>
            <a:rPr lang="en-US" altLang="zh-TW" sz="1800" b="1" kern="1200" dirty="0" smtClean="0">
              <a:latin typeface="微軟正黑體" pitchFamily="34" charset="-120"/>
              <a:ea typeface="微軟正黑體" pitchFamily="34" charset="-120"/>
            </a:rPr>
            <a:t/>
          </a:r>
          <a:br>
            <a:rPr lang="en-US" altLang="zh-TW" sz="1800" b="1" kern="1200" dirty="0" smtClean="0">
              <a:latin typeface="微軟正黑體" pitchFamily="34" charset="-120"/>
              <a:ea typeface="微軟正黑體" pitchFamily="34" charset="-120"/>
            </a:rPr>
          </a:br>
          <a:r>
            <a:rPr lang="zh-TW" altLang="en-US" sz="1800" b="1" kern="1200" dirty="0" smtClean="0">
              <a:latin typeface="微軟正黑體" pitchFamily="34" charset="-120"/>
              <a:ea typeface="微軟正黑體" pitchFamily="34" charset="-120"/>
            </a:rPr>
            <a:t>紙本論文</a:t>
          </a:r>
          <a:endParaRPr lang="en-US" altLang="zh-TW" sz="1800" b="1" kern="1200" dirty="0" smtClean="0">
            <a:latin typeface="微軟正黑體" pitchFamily="34" charset="-120"/>
            <a:ea typeface="微軟正黑體" pitchFamily="34" charset="-120"/>
          </a:endParaRPr>
        </a:p>
      </dsp:txBody>
      <dsp:txXfrm>
        <a:off x="0" y="2884262"/>
        <a:ext cx="1920240" cy="1441074"/>
      </dsp:txXfrm>
    </dsp:sp>
    <dsp:sp modelId="{9194F412-0E88-48CD-B12C-8FB62DD168A5}">
      <dsp:nvSpPr>
        <dsp:cNvPr id="0" name=""/>
        <dsp:cNvSpPr/>
      </dsp:nvSpPr>
      <dsp:spPr>
        <a:xfrm>
          <a:off x="2064257" y="2949702"/>
          <a:ext cx="7536942" cy="130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TW" altLang="en-US" sz="1600" b="0" kern="1200" dirty="0" smtClean="0">
              <a:solidFill>
                <a:schemeClr val="tx2">
                  <a:lumMod val="75000"/>
                  <a:lumOff val="25000"/>
                </a:schemeClr>
              </a:solidFill>
              <a:latin typeface="微軟正黑體" pitchFamily="34" charset="-120"/>
              <a:ea typeface="微軟正黑體" pitchFamily="34" charset="-120"/>
            </a:rPr>
            <a:t>請跑離校手續時，在繳交到綜合業務組的紙本論文內，夾附一份「國家圖書館博碩士學位紙本論文</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延後公開</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申請書」</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zh-TW" sz="1600" b="0" kern="1200" dirty="0" smtClean="0">
              <a:solidFill>
                <a:schemeClr val="tx2">
                  <a:lumMod val="75000"/>
                  <a:lumOff val="25000"/>
                </a:schemeClr>
              </a:solidFill>
              <a:latin typeface="微軟正黑體" pitchFamily="34" charset="-120"/>
              <a:ea typeface="微軟正黑體" pitchFamily="34" charset="-120"/>
            </a:rPr>
            <a:t>含證明文件</a:t>
          </a:r>
          <a:r>
            <a:rPr lang="en-US" altLang="zh-TW" sz="1600" b="0" kern="1200" dirty="0" smtClean="0">
              <a:solidFill>
                <a:schemeClr val="tx2">
                  <a:lumMod val="75000"/>
                  <a:lumOff val="25000"/>
                </a:schemeClr>
              </a:solidFill>
              <a:latin typeface="微軟正黑體" pitchFamily="34" charset="-120"/>
              <a:ea typeface="微軟正黑體" pitchFamily="34" charset="-120"/>
            </a:rPr>
            <a:t>)</a:t>
          </a:r>
          <a:r>
            <a:rPr lang="zh-TW" altLang="en-US" sz="1600" b="0" kern="1200" dirty="0" smtClean="0">
              <a:solidFill>
                <a:schemeClr val="tx2">
                  <a:lumMod val="75000"/>
                  <a:lumOff val="25000"/>
                </a:schemeClr>
              </a:solidFill>
              <a:latin typeface="微軟正黑體" pitchFamily="34" charset="-120"/>
              <a:ea typeface="微軟正黑體" pitchFamily="34" charset="-120"/>
            </a:rPr>
            <a:t>。</a:t>
          </a:r>
          <a:endParaRPr lang="en-US" altLang="zh-TW" sz="1600" b="0" kern="1200" dirty="0" smtClean="0">
            <a:solidFill>
              <a:schemeClr val="tx2">
                <a:lumMod val="75000"/>
                <a:lumOff val="25000"/>
              </a:schemeClr>
            </a:solidFill>
            <a:latin typeface="微軟正黑體" pitchFamily="34" charset="-120"/>
            <a:ea typeface="微軟正黑體" pitchFamily="34" charset="-120"/>
          </a:endParaRPr>
        </a:p>
      </dsp:txBody>
      <dsp:txXfrm>
        <a:off x="2064257" y="2949702"/>
        <a:ext cx="7536942" cy="1308788"/>
      </dsp:txXfrm>
    </dsp:sp>
    <dsp:sp modelId="{30485D98-AA63-49B9-B3FE-D311F699B272}">
      <dsp:nvSpPr>
        <dsp:cNvPr id="0" name=""/>
        <dsp:cNvSpPr/>
      </dsp:nvSpPr>
      <dsp:spPr>
        <a:xfrm>
          <a:off x="1920239" y="4258491"/>
          <a:ext cx="7680960" cy="0"/>
        </a:xfrm>
        <a:prstGeom prst="line">
          <a:avLst/>
        </a:prstGeom>
        <a:solidFill>
          <a:schemeClr val="accent1">
            <a:hueOff val="0"/>
            <a:satOff val="0"/>
            <a:lumOff val="0"/>
            <a:alphaOff val="0"/>
          </a:schemeClr>
        </a:solidFill>
        <a:ln w="34925" cap="flat" cmpd="sng" algn="in">
          <a:solidFill>
            <a:schemeClr val="accent1">
              <a:tint val="50000"/>
              <a:hueOff val="0"/>
              <a:satOff val="0"/>
              <a:lumOff val="0"/>
              <a:alphaOff val="0"/>
            </a:schemeClr>
          </a:solidFill>
          <a:prstDash val="solid"/>
        </a:ln>
        <a:effectLst/>
      </dsp:spPr>
      <dsp:style>
        <a:lnRef idx="2">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1B264-DBDC-48B8-9240-899D14250CE4}">
      <dsp:nvSpPr>
        <dsp:cNvPr id="0" name=""/>
        <dsp:cNvSpPr/>
      </dsp:nvSpPr>
      <dsp:spPr>
        <a:xfrm>
          <a:off x="0" y="140139"/>
          <a:ext cx="10185991" cy="12168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altLang="zh-TW" sz="2800" b="1" kern="1200" dirty="0" smtClean="0">
              <a:latin typeface="微軟正黑體" pitchFamily="34" charset="-120"/>
              <a:ea typeface="微軟正黑體" pitchFamily="34" charset="-120"/>
            </a:rPr>
            <a:t>Q</a:t>
          </a:r>
          <a:r>
            <a:rPr lang="zh-TW" altLang="en-US" sz="2800" b="1" kern="1200" dirty="0" smtClean="0">
              <a:latin typeface="微軟正黑體" pitchFamily="34" charset="-120"/>
              <a:ea typeface="微軟正黑體" pitchFamily="34" charset="-120"/>
            </a:rPr>
            <a:t>：電子檔上傳需包含哪些？</a:t>
          </a:r>
          <a:endParaRPr lang="zh-TW" altLang="en-US" sz="2800" b="1" kern="1200" dirty="0"/>
        </a:p>
      </dsp:txBody>
      <dsp:txXfrm>
        <a:off x="59399" y="199538"/>
        <a:ext cx="10067193" cy="1098002"/>
      </dsp:txXfrm>
    </dsp:sp>
    <dsp:sp modelId="{1B0AE5D5-C3CC-462E-B836-C8D5BDBBBB76}">
      <dsp:nvSpPr>
        <dsp:cNvPr id="0" name=""/>
        <dsp:cNvSpPr/>
      </dsp:nvSpPr>
      <dsp:spPr>
        <a:xfrm>
          <a:off x="0" y="1356939"/>
          <a:ext cx="10185991" cy="1244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zh-TW" sz="2000" kern="1200" dirty="0" smtClean="0">
              <a:latin typeface="微軟正黑體" pitchFamily="34" charset="-120"/>
              <a:ea typeface="微軟正黑體" pitchFamily="34" charset="-120"/>
            </a:rPr>
            <a:t>A</a:t>
          </a:r>
          <a:r>
            <a:rPr lang="zh-TW" altLang="en-US" sz="2000" kern="1200" dirty="0" smtClean="0">
              <a:latin typeface="微軟正黑體" pitchFamily="34" charset="-120"/>
              <a:ea typeface="微軟正黑體" pitchFamily="34" charset="-120"/>
            </a:rPr>
            <a:t>：論文封面、</a:t>
          </a:r>
          <a:r>
            <a:rPr lang="zh-TW" altLang="en-US" sz="2000" b="1" kern="1200" dirty="0" smtClean="0">
              <a:solidFill>
                <a:schemeClr val="accent6"/>
              </a:solidFill>
              <a:latin typeface="微軟正黑體" pitchFamily="34" charset="-120"/>
              <a:ea typeface="微軟正黑體" pitchFamily="34" charset="-120"/>
            </a:rPr>
            <a:t>審定書</a:t>
          </a:r>
          <a:r>
            <a:rPr lang="zh-TW" altLang="en-US" sz="2000" kern="1200" dirty="0" smtClean="0">
              <a:latin typeface="微軟正黑體" pitchFamily="34" charset="-120"/>
              <a:ea typeface="微軟正黑體" pitchFamily="34" charset="-120"/>
            </a:rPr>
            <a:t>、謝誌、摘要</a:t>
          </a:r>
          <a:r>
            <a:rPr lang="en-US" altLang="zh-TW" sz="2000" kern="1200" dirty="0" smtClean="0">
              <a:latin typeface="微軟正黑體" pitchFamily="34" charset="-120"/>
              <a:ea typeface="微軟正黑體" pitchFamily="34" charset="-120"/>
            </a:rPr>
            <a:t>(</a:t>
          </a:r>
          <a:r>
            <a:rPr lang="zh-TW" altLang="en-US" sz="2000" kern="1200" dirty="0" smtClean="0">
              <a:latin typeface="微軟正黑體" pitchFamily="34" charset="-120"/>
              <a:ea typeface="微軟正黑體" pitchFamily="34" charset="-120"/>
            </a:rPr>
            <a:t>中文與英文</a:t>
          </a:r>
          <a:r>
            <a:rPr lang="en-US" altLang="zh-TW" sz="2000" kern="1200" dirty="0" smtClean="0">
              <a:latin typeface="微軟正黑體" pitchFamily="34" charset="-120"/>
              <a:ea typeface="微軟正黑體" pitchFamily="34" charset="-120"/>
            </a:rPr>
            <a:t>)</a:t>
          </a:r>
          <a:r>
            <a:rPr lang="zh-TW" altLang="en-US" sz="2000" kern="1200" dirty="0" smtClean="0">
              <a:latin typeface="微軟正黑體" pitchFamily="34" charset="-120"/>
              <a:ea typeface="微軟正黑體" pitchFamily="34" charset="-120"/>
            </a:rPr>
            <a:t>、關鍵字、目錄、論文本文、圖表、參考文獻、附錄等。</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zh-TW" altLang="en-US" sz="2000" kern="1200" dirty="0" smtClean="0">
              <a:solidFill>
                <a:schemeClr val="accent4"/>
              </a:solidFill>
              <a:latin typeface="微軟正黑體" pitchFamily="34" charset="-120"/>
              <a:ea typeface="微軟正黑體" pitchFamily="34" charset="-120"/>
            </a:rPr>
            <a:t>（路徑：靜宜博碩士論文</a:t>
          </a:r>
          <a:r>
            <a:rPr lang="en-US" altLang="zh-TW" sz="2000" kern="1200" dirty="0" smtClean="0">
              <a:solidFill>
                <a:schemeClr val="accent4"/>
              </a:solidFill>
              <a:latin typeface="微軟正黑體" pitchFamily="34" charset="-120"/>
              <a:ea typeface="微軟正黑體" pitchFamily="34" charset="-120"/>
              <a:sym typeface="Wingdings" pitchFamily="2" charset="2"/>
            </a:rPr>
            <a:t></a:t>
          </a:r>
          <a:r>
            <a:rPr lang="zh-TW" altLang="en-US" sz="2000" kern="1200" dirty="0" smtClean="0">
              <a:solidFill>
                <a:schemeClr val="accent4"/>
              </a:solidFill>
              <a:latin typeface="微軟正黑體" pitchFamily="34" charset="-120"/>
              <a:ea typeface="微軟正黑體" pitchFamily="34" charset="-120"/>
              <a:sym typeface="Wingdings" pitchFamily="2" charset="2"/>
            </a:rPr>
            <a:t>建檔說明</a:t>
          </a:r>
          <a:r>
            <a:rPr lang="en-US" altLang="zh-TW" sz="2000" kern="1200" dirty="0" smtClean="0">
              <a:solidFill>
                <a:schemeClr val="accent4"/>
              </a:solidFill>
              <a:latin typeface="微軟正黑體" pitchFamily="34" charset="-120"/>
              <a:ea typeface="微軟正黑體" pitchFamily="34" charset="-120"/>
              <a:sym typeface="Wingdings" pitchFamily="2" charset="2"/>
            </a:rPr>
            <a:t></a:t>
          </a:r>
          <a:r>
            <a:rPr lang="zh-TW" altLang="en-US" sz="2000" kern="1200" dirty="0" smtClean="0">
              <a:solidFill>
                <a:schemeClr val="accent4"/>
              </a:solidFill>
              <a:latin typeface="微軟正黑體" pitchFamily="34" charset="-120"/>
              <a:ea typeface="微軟正黑體" pitchFamily="34" charset="-120"/>
              <a:sym typeface="Wingdings" pitchFamily="2" charset="2"/>
            </a:rPr>
            <a:t>繳交規範</a:t>
          </a:r>
          <a:r>
            <a:rPr lang="en-US" altLang="zh-TW" sz="2000" kern="1200" dirty="0" smtClean="0">
              <a:solidFill>
                <a:schemeClr val="accent4"/>
              </a:solidFill>
              <a:latin typeface="微軟正黑體" pitchFamily="34" charset="-120"/>
              <a:ea typeface="微軟正黑體" pitchFamily="34" charset="-120"/>
              <a:sym typeface="Wingdings" pitchFamily="2" charset="2"/>
            </a:rPr>
            <a:t></a:t>
          </a:r>
          <a:r>
            <a:rPr lang="zh-TW" altLang="en-US" sz="2000" kern="1200" dirty="0" smtClean="0">
              <a:solidFill>
                <a:schemeClr val="accent4"/>
              </a:solidFill>
              <a:latin typeface="微軟正黑體" pitchFamily="34" charset="-120"/>
              <a:ea typeface="微軟正黑體" pitchFamily="34" charset="-120"/>
              <a:sym typeface="Wingdings" pitchFamily="2" charset="2"/>
            </a:rPr>
            <a:t>電子論文繳交規範）</a:t>
          </a:r>
          <a:endParaRPr lang="zh-TW" altLang="en-US" sz="2000" kern="1200" dirty="0">
            <a:solidFill>
              <a:schemeClr val="accent4"/>
            </a:solidFill>
          </a:endParaRPr>
        </a:p>
      </dsp:txBody>
      <dsp:txXfrm>
        <a:off x="0" y="1356939"/>
        <a:ext cx="10185991" cy="1244587"/>
      </dsp:txXfrm>
    </dsp:sp>
    <dsp:sp modelId="{EA67D207-819B-4181-AFC6-076E4580C832}">
      <dsp:nvSpPr>
        <dsp:cNvPr id="0" name=""/>
        <dsp:cNvSpPr/>
      </dsp:nvSpPr>
      <dsp:spPr>
        <a:xfrm>
          <a:off x="0" y="2601527"/>
          <a:ext cx="10185991" cy="12168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altLang="zh-TW" sz="2800" b="1" kern="1200" smtClean="0">
              <a:latin typeface="微軟正黑體" pitchFamily="34" charset="-120"/>
              <a:ea typeface="微軟正黑體" pitchFamily="34" charset="-120"/>
            </a:rPr>
            <a:t>Q</a:t>
          </a:r>
          <a:r>
            <a:rPr lang="zh-TW" altLang="en-US" sz="2800" b="1" kern="1200" smtClean="0">
              <a:latin typeface="微軟正黑體" pitchFamily="34" charset="-120"/>
              <a:ea typeface="微軟正黑體" pitchFamily="34" charset="-120"/>
            </a:rPr>
            <a:t>：論文可以不公開嗎？</a:t>
          </a:r>
          <a:endParaRPr lang="zh-TW" altLang="en-US" sz="2800" b="1" kern="1200" dirty="0"/>
        </a:p>
      </dsp:txBody>
      <dsp:txXfrm>
        <a:off x="59399" y="2660926"/>
        <a:ext cx="10067193" cy="1098002"/>
      </dsp:txXfrm>
    </dsp:sp>
    <dsp:sp modelId="{71044329-3D64-4450-85A6-2AEEE30DACEE}">
      <dsp:nvSpPr>
        <dsp:cNvPr id="0" name=""/>
        <dsp:cNvSpPr/>
      </dsp:nvSpPr>
      <dsp:spPr>
        <a:xfrm>
          <a:off x="0" y="3818327"/>
          <a:ext cx="10185991" cy="164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zh-TW" sz="2000" kern="1200" dirty="0" smtClean="0">
              <a:latin typeface="微軟正黑體" pitchFamily="34" charset="-120"/>
              <a:ea typeface="微軟正黑體" pitchFamily="34" charset="-120"/>
            </a:rPr>
            <a:t>A</a:t>
          </a:r>
          <a:r>
            <a:rPr lang="zh-TW" altLang="en-US" sz="2000" kern="1200" dirty="0" smtClean="0">
              <a:latin typeface="微軟正黑體" pitchFamily="34" charset="-120"/>
              <a:ea typeface="微軟正黑體" pitchFamily="34" charset="-120"/>
            </a:rPr>
            <a:t>：依教育部</a:t>
          </a:r>
          <a:r>
            <a:rPr lang="en-US" altLang="en-US" sz="2000" kern="1200" dirty="0" smtClean="0">
              <a:latin typeface="微軟正黑體" pitchFamily="34" charset="-120"/>
              <a:ea typeface="微軟正黑體" pitchFamily="34" charset="-120"/>
            </a:rPr>
            <a:t>100</a:t>
          </a:r>
          <a:r>
            <a:rPr lang="zh-TW" altLang="en-US" sz="2000" kern="1200" dirty="0" smtClean="0">
              <a:latin typeface="微軟正黑體" pitchFamily="34" charset="-120"/>
              <a:ea typeface="微軟正黑體" pitchFamily="34" charset="-120"/>
            </a:rPr>
            <a:t>年</a:t>
          </a:r>
          <a:r>
            <a:rPr lang="en-US" altLang="en-US" sz="2000" kern="1200" dirty="0" smtClean="0">
              <a:latin typeface="微軟正黑體" pitchFamily="34" charset="-120"/>
              <a:ea typeface="微軟正黑體" pitchFamily="34" charset="-120"/>
            </a:rPr>
            <a:t>7</a:t>
          </a:r>
          <a:r>
            <a:rPr lang="zh-TW" altLang="en-US" sz="2000" kern="1200" dirty="0" smtClean="0">
              <a:latin typeface="微軟正黑體" pitchFamily="34" charset="-120"/>
              <a:ea typeface="微軟正黑體" pitchFamily="34" charset="-120"/>
            </a:rPr>
            <a:t>月</a:t>
          </a:r>
          <a:r>
            <a:rPr lang="en-US" altLang="en-US" sz="2000" kern="1200" dirty="0" smtClean="0">
              <a:latin typeface="微軟正黑體" pitchFamily="34" charset="-120"/>
              <a:ea typeface="微軟正黑體" pitchFamily="34" charset="-120"/>
            </a:rPr>
            <a:t>1</a:t>
          </a:r>
          <a:r>
            <a:rPr lang="zh-TW" altLang="en-US" sz="2000" kern="1200" dirty="0" smtClean="0">
              <a:latin typeface="微軟正黑體" pitchFamily="34" charset="-120"/>
              <a:ea typeface="微軟正黑體" pitchFamily="34" charset="-120"/>
            </a:rPr>
            <a:t>日臺高</a:t>
          </a:r>
          <a:r>
            <a:rPr lang="en-US" altLang="en-US" sz="2000" kern="1200" dirty="0" smtClean="0">
              <a:latin typeface="微軟正黑體" pitchFamily="34" charset="-120"/>
              <a:ea typeface="微軟正黑體" pitchFamily="34" charset="-120"/>
            </a:rPr>
            <a:t>(</a:t>
          </a:r>
          <a:r>
            <a:rPr lang="zh-TW" altLang="en-US" sz="2000" kern="1200" dirty="0" smtClean="0">
              <a:latin typeface="微軟正黑體" pitchFamily="34" charset="-120"/>
              <a:ea typeface="微軟正黑體" pitchFamily="34" charset="-120"/>
            </a:rPr>
            <a:t>二</a:t>
          </a:r>
          <a:r>
            <a:rPr lang="en-US" altLang="en-US" sz="2000" kern="1200" dirty="0" smtClean="0">
              <a:latin typeface="微軟正黑體" pitchFamily="34" charset="-120"/>
              <a:ea typeface="微軟正黑體" pitchFamily="34" charset="-120"/>
            </a:rPr>
            <a:t>)</a:t>
          </a:r>
          <a:r>
            <a:rPr lang="zh-TW" altLang="en-US" sz="2000" kern="1200" dirty="0" smtClean="0">
              <a:latin typeface="微軟正黑體" pitchFamily="34" charset="-120"/>
              <a:ea typeface="微軟正黑體" pitchFamily="34" charset="-120"/>
            </a:rPr>
            <a:t>字第</a:t>
          </a:r>
          <a:r>
            <a:rPr lang="en-US" altLang="en-US" sz="2000" kern="1200" dirty="0" smtClean="0">
              <a:latin typeface="微軟正黑體" pitchFamily="34" charset="-120"/>
              <a:ea typeface="微軟正黑體" pitchFamily="34" charset="-120"/>
            </a:rPr>
            <a:t>1000108377</a:t>
          </a:r>
          <a:r>
            <a:rPr lang="zh-TW" altLang="en-US" sz="2000" kern="1200" dirty="0" smtClean="0">
              <a:latin typeface="微軟正黑體" pitchFamily="34" charset="-120"/>
              <a:ea typeface="微軟正黑體" pitchFamily="34" charset="-120"/>
            </a:rPr>
            <a:t>號函文辦理，俾促進學術傳播，研究生於提交博、碩士學士論文時，以</a:t>
          </a:r>
          <a:r>
            <a:rPr lang="zh-TW" altLang="en-US" sz="2000" b="1" kern="1200" dirty="0" smtClean="0">
              <a:solidFill>
                <a:schemeClr val="accent6"/>
              </a:solidFill>
              <a:latin typeface="微軟正黑體" pitchFamily="34" charset="-120"/>
              <a:ea typeface="微軟正黑體" pitchFamily="34" charset="-120"/>
            </a:rPr>
            <a:t>公開利用</a:t>
          </a:r>
          <a:r>
            <a:rPr lang="zh-TW" altLang="en-US" sz="2000" kern="1200" dirty="0" smtClean="0">
              <a:latin typeface="微軟正黑體" pitchFamily="34" charset="-120"/>
              <a:ea typeface="微軟正黑體" pitchFamily="34" charset="-120"/>
            </a:rPr>
            <a:t>為原則。若延後公開則須訂定合理期限，其期限至多為</a:t>
          </a:r>
          <a:r>
            <a:rPr lang="en-US" altLang="en-US" sz="2000" kern="1200" dirty="0" smtClean="0">
              <a:latin typeface="微軟正黑體" pitchFamily="34" charset="-120"/>
              <a:ea typeface="微軟正黑體" pitchFamily="34" charset="-120"/>
            </a:rPr>
            <a:t>5</a:t>
          </a:r>
          <a:r>
            <a:rPr lang="zh-TW" altLang="en-US" sz="2000" kern="1200" dirty="0" smtClean="0">
              <a:latin typeface="微軟正黑體" pitchFamily="34" charset="-120"/>
              <a:ea typeface="微軟正黑體" pitchFamily="34" charset="-120"/>
            </a:rPr>
            <a:t>年，且應避免永不公開之情況。</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zh-TW" altLang="en-US" sz="2000" kern="1200" dirty="0" smtClean="0">
              <a:solidFill>
                <a:schemeClr val="accent4"/>
              </a:solidFill>
              <a:latin typeface="微軟正黑體" pitchFamily="34" charset="-120"/>
              <a:ea typeface="微軟正黑體" pitchFamily="34" charset="-120"/>
            </a:rPr>
            <a:t>（路徑：靜宜博碩士論文</a:t>
          </a:r>
          <a:r>
            <a:rPr lang="en-US" altLang="zh-TW" sz="2000" kern="1200" dirty="0" smtClean="0">
              <a:solidFill>
                <a:schemeClr val="accent4"/>
              </a:solidFill>
              <a:latin typeface="微軟正黑體" pitchFamily="34" charset="-120"/>
              <a:ea typeface="微軟正黑體" pitchFamily="34" charset="-120"/>
              <a:sym typeface="Wingdings" pitchFamily="2" charset="2"/>
            </a:rPr>
            <a:t></a:t>
          </a:r>
          <a:r>
            <a:rPr lang="zh-TW" altLang="en-US" sz="2000" kern="1200" dirty="0" smtClean="0">
              <a:solidFill>
                <a:schemeClr val="accent4"/>
              </a:solidFill>
              <a:latin typeface="微軟正黑體" pitchFamily="34" charset="-120"/>
              <a:ea typeface="微軟正黑體" pitchFamily="34" charset="-120"/>
            </a:rPr>
            <a:t>最新消息）</a:t>
          </a:r>
          <a:endParaRPr lang="zh-TW" altLang="en-US" sz="2000" kern="1200" dirty="0">
            <a:solidFill>
              <a:schemeClr val="accent4"/>
            </a:solidFill>
          </a:endParaRPr>
        </a:p>
      </dsp:txBody>
      <dsp:txXfrm>
        <a:off x="0" y="3818327"/>
        <a:ext cx="10185991" cy="164823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1B264-DBDC-48B8-9240-899D14250CE4}">
      <dsp:nvSpPr>
        <dsp:cNvPr id="0" name=""/>
        <dsp:cNvSpPr/>
      </dsp:nvSpPr>
      <dsp:spPr>
        <a:xfrm>
          <a:off x="0" y="35905"/>
          <a:ext cx="10185991" cy="63648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微軟正黑體" pitchFamily="34" charset="-120"/>
              <a:ea typeface="微軟正黑體" pitchFamily="34" charset="-120"/>
            </a:rPr>
            <a:t>Q</a:t>
          </a:r>
          <a:r>
            <a:rPr lang="zh-TW" altLang="zh-TW" sz="2000" b="1" kern="1200" dirty="0" smtClean="0">
              <a:latin typeface="微軟正黑體" pitchFamily="34" charset="-120"/>
              <a:ea typeface="微軟正黑體" pitchFamily="34" charset="-120"/>
            </a:rPr>
            <a:t>：紙本論文的封面顏色？</a:t>
          </a:r>
          <a:endParaRPr lang="zh-TW" altLang="en-US" sz="2000" b="1" kern="1200" dirty="0">
            <a:latin typeface="微軟正黑體" panose="020B0604030504040204" pitchFamily="34" charset="-120"/>
            <a:ea typeface="微軟正黑體" panose="020B0604030504040204" pitchFamily="34" charset="-120"/>
          </a:endParaRPr>
        </a:p>
      </dsp:txBody>
      <dsp:txXfrm>
        <a:off x="31070" y="66975"/>
        <a:ext cx="10123851" cy="574340"/>
      </dsp:txXfrm>
    </dsp:sp>
    <dsp:sp modelId="{1B0AE5D5-C3CC-462E-B836-C8D5BDBBBB76}">
      <dsp:nvSpPr>
        <dsp:cNvPr id="0" name=""/>
        <dsp:cNvSpPr/>
      </dsp:nvSpPr>
      <dsp:spPr>
        <a:xfrm>
          <a:off x="0" y="672385"/>
          <a:ext cx="10185991"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altLang="zh-TW" sz="1600" kern="1200" dirty="0" smtClean="0">
              <a:latin typeface="微軟正黑體" pitchFamily="34" charset="-120"/>
              <a:ea typeface="微軟正黑體" pitchFamily="34" charset="-120"/>
            </a:rPr>
            <a:t>A</a:t>
          </a:r>
          <a:r>
            <a:rPr lang="zh-TW" altLang="zh-TW" sz="1600" kern="1200" dirty="0" smtClean="0">
              <a:latin typeface="微軟正黑體" pitchFamily="34" charset="-120"/>
              <a:ea typeface="微軟正黑體" pitchFamily="34" charset="-120"/>
            </a:rPr>
            <a:t>：請詢問系上，每系的規定不同，以系上規定為主</a:t>
          </a:r>
          <a:r>
            <a:rPr lang="zh-TW" altLang="en-US" sz="1600" kern="1200" dirty="0" smtClean="0">
              <a:latin typeface="微軟正黑體" pitchFamily="34" charset="-120"/>
              <a:ea typeface="微軟正黑體" pitchFamily="34" charset="-120"/>
            </a:rPr>
            <a:t>。</a:t>
          </a:r>
          <a:endParaRPr lang="zh-TW" altLang="en-US" sz="1600" kern="1200" dirty="0">
            <a:latin typeface="微軟正黑體" panose="020B0604030504040204" pitchFamily="34" charset="-120"/>
            <a:ea typeface="微軟正黑體" panose="020B0604030504040204" pitchFamily="34" charset="-120"/>
          </a:endParaRPr>
        </a:p>
      </dsp:txBody>
      <dsp:txXfrm>
        <a:off x="0" y="672385"/>
        <a:ext cx="10185991" cy="563040"/>
      </dsp:txXfrm>
    </dsp:sp>
    <dsp:sp modelId="{EA67D207-819B-4181-AFC6-076E4580C832}">
      <dsp:nvSpPr>
        <dsp:cNvPr id="0" name=""/>
        <dsp:cNvSpPr/>
      </dsp:nvSpPr>
      <dsp:spPr>
        <a:xfrm>
          <a:off x="0" y="1235425"/>
          <a:ext cx="10185991" cy="63648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微軟正黑體" pitchFamily="34" charset="-120"/>
              <a:ea typeface="微軟正黑體" pitchFamily="34" charset="-120"/>
            </a:rPr>
            <a:t>Q</a:t>
          </a:r>
          <a:r>
            <a:rPr lang="zh-TW" altLang="zh-TW" sz="2000" b="1" kern="1200" dirty="0" smtClean="0">
              <a:latin typeface="微軟正黑體" pitchFamily="34" charset="-120"/>
              <a:ea typeface="微軟正黑體" pitchFamily="34" charset="-120"/>
            </a:rPr>
            <a:t>：圖書館是否有訂定論文內容格式？</a:t>
          </a:r>
          <a:endParaRPr lang="zh-TW" altLang="en-US" sz="2000" b="1" kern="1200" dirty="0">
            <a:latin typeface="微軟正黑體" panose="020B0604030504040204" pitchFamily="34" charset="-120"/>
            <a:ea typeface="微軟正黑體" panose="020B0604030504040204" pitchFamily="34" charset="-120"/>
          </a:endParaRPr>
        </a:p>
      </dsp:txBody>
      <dsp:txXfrm>
        <a:off x="31070" y="1266495"/>
        <a:ext cx="10123851" cy="574340"/>
      </dsp:txXfrm>
    </dsp:sp>
    <dsp:sp modelId="{71044329-3D64-4450-85A6-2AEEE30DACEE}">
      <dsp:nvSpPr>
        <dsp:cNvPr id="0" name=""/>
        <dsp:cNvSpPr/>
      </dsp:nvSpPr>
      <dsp:spPr>
        <a:xfrm>
          <a:off x="0" y="1871905"/>
          <a:ext cx="10185991"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altLang="zh-TW" sz="1600" kern="1200" dirty="0" smtClean="0">
              <a:latin typeface="微軟正黑體" pitchFamily="34" charset="-120"/>
              <a:ea typeface="微軟正黑體" pitchFamily="34" charset="-120"/>
            </a:rPr>
            <a:t>A</a:t>
          </a:r>
          <a:r>
            <a:rPr lang="zh-TW" altLang="zh-TW" sz="1600" kern="1200" dirty="0" smtClean="0">
              <a:latin typeface="微軟正黑體" pitchFamily="34" charset="-120"/>
              <a:ea typeface="微軟正黑體" pitchFamily="34" charset="-120"/>
            </a:rPr>
            <a:t>：除了「論文封面」格式、「審定書」需使用固定範本之外，圖書館並無規定內文、參考文獻格式。</a:t>
          </a:r>
          <a:endParaRPr lang="zh-TW" altLang="en-US" sz="1600" kern="1200" dirty="0">
            <a:latin typeface="微軟正黑體" panose="020B0604030504040204" pitchFamily="34" charset="-120"/>
            <a:ea typeface="微軟正黑體" panose="020B0604030504040204" pitchFamily="34" charset="-120"/>
          </a:endParaRPr>
        </a:p>
      </dsp:txBody>
      <dsp:txXfrm>
        <a:off x="0" y="1871905"/>
        <a:ext cx="10185991" cy="563040"/>
      </dsp:txXfrm>
    </dsp:sp>
    <dsp:sp modelId="{7F521DA1-4AC6-46A8-8E1E-DA5FD43D7293}">
      <dsp:nvSpPr>
        <dsp:cNvPr id="0" name=""/>
        <dsp:cNvSpPr/>
      </dsp:nvSpPr>
      <dsp:spPr>
        <a:xfrm>
          <a:off x="0" y="2434945"/>
          <a:ext cx="10185991" cy="63648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en-US" sz="2000" b="1" kern="1200" smtClean="0">
              <a:latin typeface="微軟正黑體" panose="020B0604030504040204" pitchFamily="34" charset="-120"/>
              <a:ea typeface="微軟正黑體" panose="020B0604030504040204" pitchFamily="34" charset="-120"/>
            </a:rPr>
            <a:t>Q</a:t>
          </a:r>
          <a:r>
            <a:rPr lang="zh-TW" altLang="en-US" sz="2000" b="1" kern="1200" smtClean="0">
              <a:latin typeface="微軟正黑體" panose="020B0604030504040204" pitchFamily="34" charset="-120"/>
              <a:ea typeface="微軟正黑體" panose="020B0604030504040204" pitchFamily="34" charset="-120"/>
            </a:rPr>
            <a:t>：紙本論文裝訂方式為何？</a:t>
          </a:r>
          <a:endParaRPr lang="zh-TW" altLang="en-US" sz="2000" b="1" kern="1200" dirty="0">
            <a:latin typeface="微軟正黑體" panose="020B0604030504040204" pitchFamily="34" charset="-120"/>
            <a:ea typeface="微軟正黑體" panose="020B0604030504040204" pitchFamily="34" charset="-120"/>
          </a:endParaRPr>
        </a:p>
      </dsp:txBody>
      <dsp:txXfrm>
        <a:off x="31070" y="2466015"/>
        <a:ext cx="10123851" cy="574340"/>
      </dsp:txXfrm>
    </dsp:sp>
    <dsp:sp modelId="{8D10A17E-1CFF-479E-9251-A5C3A2628372}">
      <dsp:nvSpPr>
        <dsp:cNvPr id="0" name=""/>
        <dsp:cNvSpPr/>
      </dsp:nvSpPr>
      <dsp:spPr>
        <a:xfrm>
          <a:off x="0" y="3071425"/>
          <a:ext cx="10185991"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altLang="en-US" sz="1600" kern="1200" dirty="0" smtClean="0">
              <a:latin typeface="微軟正黑體" panose="020B0604030504040204" pitchFamily="34" charset="-120"/>
              <a:ea typeface="微軟正黑體" panose="020B0604030504040204" pitchFamily="34" charset="-120"/>
            </a:rPr>
            <a:t>A</a:t>
          </a:r>
          <a:r>
            <a:rPr lang="zh-TW" altLang="en-US" sz="1600" kern="1200" dirty="0" smtClean="0">
              <a:latin typeface="微軟正黑體" panose="020B0604030504040204" pitchFamily="34" charset="-120"/>
              <a:ea typeface="微軟正黑體" panose="020B0604030504040204" pitchFamily="34" charset="-120"/>
            </a:rPr>
            <a:t>：為了典藏之方便性，建議紙本論文用「精裝」。</a:t>
          </a:r>
          <a:endParaRPr lang="zh-TW" altLang="en-US" sz="1600" kern="1200" dirty="0">
            <a:latin typeface="微軟正黑體" panose="020B0604030504040204" pitchFamily="34" charset="-120"/>
            <a:ea typeface="微軟正黑體" panose="020B0604030504040204" pitchFamily="34" charset="-120"/>
          </a:endParaRPr>
        </a:p>
      </dsp:txBody>
      <dsp:txXfrm>
        <a:off x="0" y="3071425"/>
        <a:ext cx="10185991" cy="563040"/>
      </dsp:txXfrm>
    </dsp:sp>
    <dsp:sp modelId="{AE769E5F-F43E-4903-A245-9053ED61F4FF}">
      <dsp:nvSpPr>
        <dsp:cNvPr id="0" name=""/>
        <dsp:cNvSpPr/>
      </dsp:nvSpPr>
      <dsp:spPr>
        <a:xfrm>
          <a:off x="0" y="3634465"/>
          <a:ext cx="10185991" cy="63648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en-US" sz="2000" b="1" kern="1200" smtClean="0">
              <a:latin typeface="微軟正黑體" panose="020B0604030504040204" pitchFamily="34" charset="-120"/>
              <a:ea typeface="微軟正黑體" panose="020B0604030504040204" pitchFamily="34" charset="-120"/>
            </a:rPr>
            <a:t>Q</a:t>
          </a:r>
          <a:r>
            <a:rPr lang="zh-TW" altLang="en-US" sz="2000" b="1" kern="1200" smtClean="0">
              <a:latin typeface="微軟正黑體" panose="020B0604030504040204" pitchFamily="34" charset="-120"/>
              <a:ea typeface="微軟正黑體" panose="020B0604030504040204" pitchFamily="34" charset="-120"/>
            </a:rPr>
            <a:t>：紙本論文裡是否需要有浮水印？若要含有校浮水印版本如何取得？</a:t>
          </a:r>
          <a:endParaRPr lang="zh-TW" altLang="en-US" sz="2000" b="1" kern="1200" dirty="0">
            <a:latin typeface="微軟正黑體" panose="020B0604030504040204" pitchFamily="34" charset="-120"/>
            <a:ea typeface="微軟正黑體" panose="020B0604030504040204" pitchFamily="34" charset="-120"/>
          </a:endParaRPr>
        </a:p>
      </dsp:txBody>
      <dsp:txXfrm>
        <a:off x="31070" y="3665535"/>
        <a:ext cx="10123851" cy="574340"/>
      </dsp:txXfrm>
    </dsp:sp>
    <dsp:sp modelId="{501F1E36-0198-4CBB-A9B0-3F7E8CAE5084}">
      <dsp:nvSpPr>
        <dsp:cNvPr id="0" name=""/>
        <dsp:cNvSpPr/>
      </dsp:nvSpPr>
      <dsp:spPr>
        <a:xfrm>
          <a:off x="0" y="4270945"/>
          <a:ext cx="10185991"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altLang="en-US" sz="1600" kern="1200" dirty="0" smtClean="0">
              <a:latin typeface="微軟正黑體" panose="020B0604030504040204" pitchFamily="34" charset="-120"/>
              <a:ea typeface="微軟正黑體" panose="020B0604030504040204" pitchFamily="34" charset="-120"/>
            </a:rPr>
            <a:t>A</a:t>
          </a:r>
          <a:r>
            <a:rPr lang="zh-TW" altLang="en-US" sz="1600" kern="1200" dirty="0" smtClean="0">
              <a:latin typeface="微軟正黑體" panose="020B0604030504040204" pitchFamily="34" charset="-120"/>
              <a:ea typeface="微軟正黑體" panose="020B0604030504040204" pitchFamily="34" charset="-120"/>
            </a:rPr>
            <a:t>：圖書館並無規定繳交之紙本論文需要有浮水印版本。但某些系上似乎有規定，請依自行詢問系上。浮水印版本電子檔可在「審核通過後」自行登入論文系統</a:t>
          </a:r>
          <a:r>
            <a:rPr lang="en-US" altLang="en-US" sz="1600" kern="1200" dirty="0" smtClean="0">
              <a:latin typeface="微軟正黑體" panose="020B0604030504040204" pitchFamily="34" charset="-120"/>
              <a:ea typeface="微軟正黑體" panose="020B0604030504040204" pitchFamily="34" charset="-120"/>
            </a:rPr>
            <a:t>Step2</a:t>
          </a:r>
          <a:r>
            <a:rPr lang="zh-TW" altLang="en-US" sz="1600" kern="1200" dirty="0" smtClean="0">
              <a:latin typeface="微軟正黑體" panose="020B0604030504040204" pitchFamily="34" charset="-120"/>
              <a:ea typeface="微軟正黑體" panose="020B0604030504040204" pitchFamily="34" charset="-120"/>
            </a:rPr>
            <a:t>裡下載電子檔即可。若無法下載請洽知識服務組。</a:t>
          </a:r>
          <a:endParaRPr lang="zh-TW" altLang="en-US" sz="1600" kern="1200" dirty="0">
            <a:latin typeface="微軟正黑體" panose="020B0604030504040204" pitchFamily="34" charset="-120"/>
            <a:ea typeface="微軟正黑體" panose="020B0604030504040204" pitchFamily="34" charset="-120"/>
          </a:endParaRPr>
        </a:p>
      </dsp:txBody>
      <dsp:txXfrm>
        <a:off x="0" y="4270945"/>
        <a:ext cx="10185991" cy="686204"/>
      </dsp:txXfrm>
    </dsp:sp>
    <dsp:sp modelId="{621D4358-8499-47CC-9A90-054A550351A0}">
      <dsp:nvSpPr>
        <dsp:cNvPr id="0" name=""/>
        <dsp:cNvSpPr/>
      </dsp:nvSpPr>
      <dsp:spPr>
        <a:xfrm>
          <a:off x="0" y="4957150"/>
          <a:ext cx="10185991" cy="63648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en-US" sz="2000" b="1" kern="1200" smtClean="0">
              <a:latin typeface="微軟正黑體" panose="020B0604030504040204" pitchFamily="34" charset="-120"/>
              <a:ea typeface="微軟正黑體" panose="020B0604030504040204" pitchFamily="34" charset="-120"/>
            </a:rPr>
            <a:t>Q</a:t>
          </a:r>
          <a:r>
            <a:rPr lang="zh-TW" altLang="en-US" sz="2000" b="1" kern="1200" smtClean="0">
              <a:latin typeface="微軟正黑體" panose="020B0604030504040204" pitchFamily="34" charset="-120"/>
              <a:ea typeface="微軟正黑體" panose="020B0604030504040204" pitchFamily="34" charset="-120"/>
            </a:rPr>
            <a:t>：審核時間是否包含例假日？</a:t>
          </a:r>
          <a:endParaRPr lang="zh-TW" altLang="en-US" sz="2000" b="1" kern="1200" dirty="0">
            <a:latin typeface="微軟正黑體" panose="020B0604030504040204" pitchFamily="34" charset="-120"/>
            <a:ea typeface="微軟正黑體" panose="020B0604030504040204" pitchFamily="34" charset="-120"/>
          </a:endParaRPr>
        </a:p>
      </dsp:txBody>
      <dsp:txXfrm>
        <a:off x="31070" y="4988220"/>
        <a:ext cx="10123851" cy="574340"/>
      </dsp:txXfrm>
    </dsp:sp>
    <dsp:sp modelId="{3412179E-047A-41CA-9D7B-9399A8C266D4}">
      <dsp:nvSpPr>
        <dsp:cNvPr id="0" name=""/>
        <dsp:cNvSpPr/>
      </dsp:nvSpPr>
      <dsp:spPr>
        <a:xfrm>
          <a:off x="0" y="5593630"/>
          <a:ext cx="10185991"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n-US" altLang="en-US" sz="1600" kern="1200" dirty="0" smtClean="0">
              <a:latin typeface="微軟正黑體" panose="020B0604030504040204" pitchFamily="34" charset="-120"/>
              <a:ea typeface="微軟正黑體" panose="020B0604030504040204" pitchFamily="34" charset="-120"/>
            </a:rPr>
            <a:t>A</a:t>
          </a:r>
          <a:r>
            <a:rPr lang="zh-TW" altLang="en-US" sz="1600" kern="1200" dirty="0" smtClean="0">
              <a:latin typeface="微軟正黑體" panose="020B0604030504040204" pitchFamily="34" charset="-120"/>
              <a:ea typeface="微軟正黑體" panose="020B0604030504040204" pitchFamily="34" charset="-120"/>
            </a:rPr>
            <a:t>：論文系統有鎖</a:t>
          </a:r>
          <a:r>
            <a:rPr lang="en-US" altLang="en-US" sz="1600" kern="1200" dirty="0" smtClean="0">
              <a:latin typeface="微軟正黑體" panose="020B0604030504040204" pitchFamily="34" charset="-120"/>
              <a:ea typeface="微軟正黑體" panose="020B0604030504040204" pitchFamily="34" charset="-120"/>
            </a:rPr>
            <a:t>IP</a:t>
          </a:r>
          <a:r>
            <a:rPr lang="zh-TW" altLang="en-US" sz="1600" kern="1200" dirty="0" smtClean="0">
              <a:latin typeface="微軟正黑體" panose="020B0604030504040204" pitchFamily="34" charset="-120"/>
              <a:ea typeface="微軟正黑體" panose="020B0604030504040204" pitchFamily="34" charset="-120"/>
            </a:rPr>
            <a:t>，休館日皆無法幫您審核論文，敬請見諒。</a:t>
          </a:r>
          <a:r>
            <a:rPr lang="en-US" altLang="zh-TW" sz="1600" kern="1200" dirty="0" smtClean="0">
              <a:latin typeface="微軟正黑體" panose="020B0604030504040204" pitchFamily="34" charset="-120"/>
              <a:ea typeface="微軟正黑體" panose="020B0604030504040204" pitchFamily="34" charset="-120"/>
            </a:rPr>
            <a:t/>
          </a:r>
          <a:br>
            <a:rPr lang="en-US" altLang="zh-TW" sz="1600" kern="1200" dirty="0" smtClean="0">
              <a:latin typeface="微軟正黑體" panose="020B0604030504040204" pitchFamily="34" charset="-120"/>
              <a:ea typeface="微軟正黑體" panose="020B0604030504040204" pitchFamily="34" charset="-120"/>
            </a:rPr>
          </a:br>
          <a:r>
            <a:rPr lang="zh-TW" altLang="en-US" sz="1600" b="1" kern="1200" dirty="0" smtClean="0">
              <a:latin typeface="微軟正黑體" panose="020B0604030504040204" pitchFamily="34" charset="-120"/>
              <a:ea typeface="微軟正黑體" panose="020B0604030504040204" pitchFamily="34" charset="-120"/>
            </a:rPr>
            <a:t>無法審核時間：週六、日及寒暑假休館日。</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注意！！</a:t>
          </a:r>
          <a:r>
            <a:rPr lang="en-US" altLang="en-US" sz="1600" b="1" kern="1200" dirty="0" smtClean="0">
              <a:solidFill>
                <a:schemeClr val="accent6"/>
              </a:solidFill>
              <a:latin typeface="微軟正黑體" panose="020B0604030504040204" pitchFamily="34" charset="-120"/>
              <a:ea typeface="微軟正黑體" panose="020B0604030504040204" pitchFamily="34" charset="-120"/>
            </a:rPr>
            <a:t>110</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年</a:t>
          </a:r>
          <a:r>
            <a:rPr lang="en-US" altLang="en-US" sz="1600" b="1" kern="1200" dirty="0" smtClean="0">
              <a:solidFill>
                <a:schemeClr val="accent6"/>
              </a:solidFill>
              <a:latin typeface="微軟正黑體" panose="020B0604030504040204" pitchFamily="34" charset="-120"/>
              <a:ea typeface="微軟正黑體" panose="020B0604030504040204" pitchFamily="34" charset="-120"/>
            </a:rPr>
            <a:t>7</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月</a:t>
          </a:r>
          <a:r>
            <a:rPr lang="en-US" altLang="en-US" sz="1600" b="1" kern="1200" dirty="0" smtClean="0">
              <a:solidFill>
                <a:schemeClr val="accent6"/>
              </a:solidFill>
              <a:latin typeface="微軟正黑體" panose="020B0604030504040204" pitchFamily="34" charset="-120"/>
              <a:ea typeface="微軟正黑體" panose="020B0604030504040204" pitchFamily="34" charset="-120"/>
            </a:rPr>
            <a:t>12</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日至</a:t>
          </a:r>
          <a:r>
            <a:rPr lang="en-US" altLang="en-US" sz="1600" b="1" kern="1200" dirty="0" smtClean="0">
              <a:solidFill>
                <a:schemeClr val="accent6"/>
              </a:solidFill>
              <a:latin typeface="微軟正黑體" panose="020B0604030504040204" pitchFamily="34" charset="-120"/>
              <a:ea typeface="微軟正黑體" panose="020B0604030504040204" pitchFamily="34" charset="-120"/>
            </a:rPr>
            <a:t>7</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月</a:t>
          </a:r>
          <a:r>
            <a:rPr lang="en-US" altLang="en-US" sz="1600" b="1" kern="1200" dirty="0" smtClean="0">
              <a:solidFill>
                <a:schemeClr val="accent6"/>
              </a:solidFill>
              <a:latin typeface="微軟正黑體" panose="020B0604030504040204" pitchFamily="34" charset="-120"/>
              <a:ea typeface="微軟正黑體" panose="020B0604030504040204" pitchFamily="34" charset="-120"/>
            </a:rPr>
            <a:t>16</a:t>
          </a:r>
          <a:r>
            <a:rPr lang="zh-TW" altLang="en-US" sz="1600" b="1" kern="1200" dirty="0" smtClean="0">
              <a:solidFill>
                <a:schemeClr val="accent6"/>
              </a:solidFill>
              <a:latin typeface="微軟正黑體" panose="020B0604030504040204" pitchFamily="34" charset="-120"/>
              <a:ea typeface="微軟正黑體" panose="020B0604030504040204" pitchFamily="34" charset="-120"/>
            </a:rPr>
            <a:t>日全校休假。</a:t>
          </a:r>
          <a:endParaRPr lang="zh-TW" altLang="en-US" sz="1600" b="1" kern="1200" dirty="0">
            <a:solidFill>
              <a:schemeClr val="accent6"/>
            </a:solidFill>
            <a:latin typeface="微軟正黑體" panose="020B0604030504040204" pitchFamily="34" charset="-120"/>
            <a:ea typeface="微軟正黑體" panose="020B0604030504040204" pitchFamily="34" charset="-120"/>
          </a:endParaRPr>
        </a:p>
      </dsp:txBody>
      <dsp:txXfrm>
        <a:off x="0" y="5593630"/>
        <a:ext cx="10185991" cy="6862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1B264-DBDC-48B8-9240-899D14250CE4}">
      <dsp:nvSpPr>
        <dsp:cNvPr id="0" name=""/>
        <dsp:cNvSpPr/>
      </dsp:nvSpPr>
      <dsp:spPr>
        <a:xfrm>
          <a:off x="0" y="47"/>
          <a:ext cx="10185991" cy="13907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altLang="zh-TW" sz="2800" b="1" kern="1200" dirty="0" smtClean="0">
              <a:latin typeface="微軟正黑體" pitchFamily="34" charset="-120"/>
              <a:ea typeface="微軟正黑體" pitchFamily="34" charset="-120"/>
            </a:rPr>
            <a:t>Q</a:t>
          </a:r>
          <a:r>
            <a:rPr lang="zh-TW" altLang="zh-TW" sz="2800" b="1" kern="1200" dirty="0" smtClean="0">
              <a:latin typeface="微軟正黑體" pitchFamily="34" charset="-120"/>
              <a:ea typeface="微軟正黑體" pitchFamily="34" charset="-120"/>
            </a:rPr>
            <a:t>：我趕著畢業，可否先幫我審核</a:t>
          </a:r>
          <a:r>
            <a:rPr lang="en-US" altLang="zh-TW" sz="2800" b="1" kern="1200" dirty="0" smtClean="0">
              <a:latin typeface="微軟正黑體" pitchFamily="34" charset="-120"/>
              <a:ea typeface="微軟正黑體" pitchFamily="34" charset="-120"/>
            </a:rPr>
            <a:t>?</a:t>
          </a:r>
          <a:br>
            <a:rPr lang="en-US" altLang="zh-TW" sz="2800" b="1" kern="1200" dirty="0" smtClean="0">
              <a:latin typeface="微軟正黑體" pitchFamily="34" charset="-120"/>
              <a:ea typeface="微軟正黑體" pitchFamily="34" charset="-120"/>
            </a:rPr>
          </a:br>
          <a:r>
            <a:rPr lang="en-US" altLang="zh-TW" sz="2800" b="1" kern="1200" dirty="0" smtClean="0">
              <a:latin typeface="微軟正黑體" pitchFamily="34" charset="-120"/>
              <a:ea typeface="微軟正黑體" pitchFamily="34" charset="-120"/>
            </a:rPr>
            <a:t>        </a:t>
          </a:r>
          <a:r>
            <a:rPr lang="zh-TW" altLang="zh-TW" sz="2800" b="1" kern="1200" dirty="0" smtClean="0">
              <a:latin typeface="微軟正黑體" pitchFamily="34" charset="-120"/>
              <a:ea typeface="微軟正黑體" pitchFamily="34" charset="-120"/>
            </a:rPr>
            <a:t>我當天送出能否當日審核通過？</a:t>
          </a:r>
          <a:endParaRPr lang="zh-TW" altLang="en-US" sz="2800" b="1" kern="1200" dirty="0"/>
        </a:p>
      </dsp:txBody>
      <dsp:txXfrm>
        <a:off x="67888" y="67935"/>
        <a:ext cx="10050215" cy="1254924"/>
      </dsp:txXfrm>
    </dsp:sp>
    <dsp:sp modelId="{1B0AE5D5-C3CC-462E-B836-C8D5BDBBBB76}">
      <dsp:nvSpPr>
        <dsp:cNvPr id="0" name=""/>
        <dsp:cNvSpPr/>
      </dsp:nvSpPr>
      <dsp:spPr>
        <a:xfrm>
          <a:off x="0" y="1390747"/>
          <a:ext cx="10185991" cy="11716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zh-TW" sz="2000" kern="1200" dirty="0" smtClean="0">
              <a:latin typeface="微軟正黑體" pitchFamily="34" charset="-120"/>
              <a:ea typeface="微軟正黑體" pitchFamily="34" charset="-120"/>
            </a:rPr>
            <a:t>A</a:t>
          </a:r>
          <a:r>
            <a:rPr lang="zh-TW" altLang="en-US" sz="2000" kern="1200" dirty="0" smtClean="0">
              <a:latin typeface="微軟正黑體" pitchFamily="34" charset="-120"/>
              <a:ea typeface="微軟正黑體" pitchFamily="34" charset="-120"/>
            </a:rPr>
            <a:t>：很抱歉，你急著離校其他同學一樣急著離校！</a:t>
          </a:r>
          <a:br>
            <a:rPr lang="zh-TW" altLang="en-US" sz="2000" kern="1200" dirty="0" smtClean="0">
              <a:latin typeface="微軟正黑體" pitchFamily="34" charset="-120"/>
              <a:ea typeface="微軟正黑體" pitchFamily="34" charset="-120"/>
            </a:rPr>
          </a:br>
          <a:r>
            <a:rPr lang="zh-TW" altLang="en-US" sz="2000" kern="1200" dirty="0" smtClean="0">
              <a:latin typeface="微軟正黑體" pitchFamily="34" charset="-120"/>
              <a:ea typeface="微軟正黑體" pitchFamily="34" charset="-120"/>
            </a:rPr>
            <a:t>會依據</a:t>
          </a:r>
          <a:r>
            <a:rPr lang="zh-TW" altLang="en-US" sz="2000" kern="1200" dirty="0" smtClean="0">
              <a:solidFill>
                <a:schemeClr val="accent6"/>
              </a:solidFill>
              <a:latin typeface="微軟正黑體" pitchFamily="34" charset="-120"/>
              <a:ea typeface="微軟正黑體" pitchFamily="34" charset="-120"/>
            </a:rPr>
            <a:t>公平原則</a:t>
          </a:r>
          <a:r>
            <a:rPr lang="zh-TW" altLang="en-US" sz="2000" kern="1200" dirty="0" smtClean="0">
              <a:latin typeface="微軟正黑體" pitchFamily="34" charset="-120"/>
              <a:ea typeface="微軟正黑體" pitchFamily="34" charset="-120"/>
            </a:rPr>
            <a:t>，依照</a:t>
          </a:r>
          <a:r>
            <a:rPr lang="zh-TW" altLang="en-US" sz="2000" kern="1200" dirty="0" smtClean="0">
              <a:solidFill>
                <a:schemeClr val="accent6"/>
              </a:solidFill>
              <a:latin typeface="微軟正黑體" pitchFamily="34" charset="-120"/>
              <a:ea typeface="微軟正黑體" pitchFamily="34" charset="-120"/>
            </a:rPr>
            <a:t>送審先後順序</a:t>
          </a:r>
          <a:r>
            <a:rPr lang="zh-TW" altLang="en-US" sz="2000" kern="1200" dirty="0" smtClean="0">
              <a:latin typeface="微軟正黑體" pitchFamily="34" charset="-120"/>
              <a:ea typeface="微軟正黑體" pitchFamily="34" charset="-120"/>
            </a:rPr>
            <a:t>審查論文。</a:t>
          </a:r>
          <a:br>
            <a:rPr lang="zh-TW" altLang="en-US" sz="2000" kern="1200" dirty="0" smtClean="0">
              <a:latin typeface="微軟正黑體" pitchFamily="34" charset="-120"/>
              <a:ea typeface="微軟正黑體" pitchFamily="34" charset="-120"/>
            </a:rPr>
          </a:br>
          <a:r>
            <a:rPr lang="zh-TW" altLang="en-US" sz="2000" kern="1200" dirty="0" smtClean="0">
              <a:latin typeface="微軟正黑體" pitchFamily="34" charset="-120"/>
              <a:ea typeface="微軟正黑體" pitchFamily="34" charset="-120"/>
            </a:rPr>
            <a:t>一旦退審就得重新審核，一樣要等</a:t>
          </a:r>
          <a:r>
            <a:rPr lang="en-US" altLang="en-US" sz="2000" kern="1200" dirty="0" smtClean="0">
              <a:latin typeface="微軟正黑體" pitchFamily="34" charset="-120"/>
              <a:ea typeface="微軟正黑體" pitchFamily="34" charset="-120"/>
            </a:rPr>
            <a:t>2-3</a:t>
          </a:r>
          <a:r>
            <a:rPr lang="zh-TW" altLang="en-US" sz="2000" kern="1200" dirty="0" smtClean="0">
              <a:latin typeface="微軟正黑體" pitchFamily="34" charset="-120"/>
              <a:ea typeface="微軟正黑體" pitchFamily="34" charset="-120"/>
            </a:rPr>
            <a:t>天！想快速通過審核請務必詳讀建檔簡報。</a:t>
          </a:r>
          <a:endParaRPr lang="zh-TW" altLang="en-US" sz="2000" kern="1200" dirty="0">
            <a:solidFill>
              <a:schemeClr val="accent4"/>
            </a:solidFill>
          </a:endParaRPr>
        </a:p>
      </dsp:txBody>
      <dsp:txXfrm>
        <a:off x="0" y="1390747"/>
        <a:ext cx="10185991" cy="117165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1B264-DBDC-48B8-9240-899D14250CE4}">
      <dsp:nvSpPr>
        <dsp:cNvPr id="0" name=""/>
        <dsp:cNvSpPr/>
      </dsp:nvSpPr>
      <dsp:spPr>
        <a:xfrm>
          <a:off x="0" y="354"/>
          <a:ext cx="10185991" cy="857344"/>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altLang="zh-TW" sz="2800" b="1" kern="1200" dirty="0" smtClean="0">
              <a:latin typeface="微軟正黑體" pitchFamily="34" charset="-120"/>
              <a:ea typeface="微軟正黑體" pitchFamily="34" charset="-120"/>
            </a:rPr>
            <a:t>Q</a:t>
          </a:r>
          <a:r>
            <a:rPr lang="zh-TW" altLang="zh-TW" sz="2800" b="1" kern="1200" dirty="0" smtClean="0">
              <a:latin typeface="微軟正黑體" pitchFamily="34" charset="-120"/>
              <a:ea typeface="微軟正黑體" pitchFamily="34" charset="-120"/>
            </a:rPr>
            <a:t>：</a:t>
          </a:r>
          <a:r>
            <a:rPr lang="zh-TW" altLang="en-US" sz="2800" b="1" kern="1200" dirty="0" smtClean="0">
              <a:latin typeface="微軟正黑體" pitchFamily="34" charset="-120"/>
              <a:ea typeface="微軟正黑體" pitchFamily="34" charset="-120"/>
            </a:rPr>
            <a:t>「</a:t>
          </a:r>
          <a:r>
            <a:rPr lang="zh-TW" altLang="zh-TW" sz="2800" b="1" kern="1200" dirty="0" smtClean="0">
              <a:latin typeface="微軟正黑體" pitchFamily="34" charset="-120"/>
              <a:ea typeface="微軟正黑體" pitchFamily="34" charset="-120"/>
            </a:rPr>
            <a:t>靜宜大學</a:t>
          </a:r>
          <a:r>
            <a:rPr lang="zh-TW" altLang="en-US" sz="2800" b="1" kern="1200" dirty="0" smtClean="0">
              <a:latin typeface="微軟正黑體" pitchFamily="34" charset="-120"/>
              <a:ea typeface="微軟正黑體" pitchFamily="34" charset="-120"/>
            </a:rPr>
            <a:t>」</a:t>
          </a:r>
          <a:r>
            <a:rPr lang="zh-TW" altLang="zh-TW" sz="2800" b="1" kern="1200" dirty="0" smtClean="0">
              <a:latin typeface="微軟正黑體" pitchFamily="34" charset="-120"/>
              <a:ea typeface="微軟正黑體" pitchFamily="34" charset="-120"/>
            </a:rPr>
            <a:t>與</a:t>
          </a:r>
          <a:r>
            <a:rPr lang="zh-TW" altLang="en-US" sz="2800" b="1" kern="1200" dirty="0" smtClean="0">
              <a:latin typeface="微軟正黑體" pitchFamily="34" charset="-120"/>
              <a:ea typeface="微軟正黑體" pitchFamily="34" charset="-120"/>
            </a:rPr>
            <a:t>「</a:t>
          </a:r>
          <a:r>
            <a:rPr lang="zh-TW" altLang="zh-TW" sz="2800" b="1" kern="1200" dirty="0" smtClean="0">
              <a:latin typeface="微軟正黑體" pitchFamily="34" charset="-120"/>
              <a:ea typeface="微軟正黑體" pitchFamily="34" charset="-120"/>
            </a:rPr>
            <a:t>國家圖書館</a:t>
          </a:r>
          <a:r>
            <a:rPr lang="zh-TW" altLang="en-US" sz="2800" b="1" kern="1200" dirty="0" smtClean="0">
              <a:latin typeface="微軟正黑體" pitchFamily="34" charset="-120"/>
              <a:ea typeface="微軟正黑體" pitchFamily="34" charset="-120"/>
            </a:rPr>
            <a:t>」的</a:t>
          </a:r>
          <a:r>
            <a:rPr lang="zh-TW" altLang="zh-TW" sz="2800" b="1" kern="1200" dirty="0" smtClean="0">
              <a:latin typeface="微軟正黑體" pitchFamily="34" charset="-120"/>
              <a:ea typeface="微軟正黑體" pitchFamily="34" charset="-120"/>
            </a:rPr>
            <a:t>論文系統</a:t>
          </a:r>
          <a:r>
            <a:rPr lang="zh-TW" altLang="en-US" sz="2800" b="1" kern="1200" dirty="0" smtClean="0">
              <a:latin typeface="微軟正黑體" pitchFamily="34" charset="-120"/>
              <a:ea typeface="微軟正黑體" pitchFamily="34" charset="-120"/>
            </a:rPr>
            <a:t>有甚麼</a:t>
          </a:r>
          <a:r>
            <a:rPr lang="zh-TW" altLang="zh-TW" sz="2800" b="1" kern="1200" dirty="0" smtClean="0">
              <a:latin typeface="微軟正黑體" pitchFamily="34" charset="-120"/>
              <a:ea typeface="微軟正黑體" pitchFamily="34" charset="-120"/>
            </a:rPr>
            <a:t>不同？</a:t>
          </a:r>
        </a:p>
      </dsp:txBody>
      <dsp:txXfrm>
        <a:off x="41852" y="42206"/>
        <a:ext cx="10102287" cy="773640"/>
      </dsp:txXfrm>
    </dsp:sp>
    <dsp:sp modelId="{1B0AE5D5-C3CC-462E-B836-C8D5BDBBBB76}">
      <dsp:nvSpPr>
        <dsp:cNvPr id="0" name=""/>
        <dsp:cNvSpPr/>
      </dsp:nvSpPr>
      <dsp:spPr>
        <a:xfrm>
          <a:off x="0" y="857699"/>
          <a:ext cx="10185991" cy="36076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40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altLang="zh-TW" sz="2000" kern="1200" dirty="0" smtClean="0">
              <a:latin typeface="微軟正黑體" pitchFamily="34" charset="-120"/>
              <a:ea typeface="微軟正黑體" pitchFamily="34" charset="-120"/>
            </a:rPr>
            <a:t>A</a:t>
          </a:r>
          <a:r>
            <a:rPr lang="zh-TW" altLang="zh-TW" sz="2000" kern="1200" dirty="0" smtClean="0">
              <a:latin typeface="微軟正黑體" pitchFamily="34" charset="-120"/>
              <a:ea typeface="微軟正黑體" pitchFamily="34" charset="-120"/>
            </a:rPr>
            <a:t>：</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zh-TW" altLang="zh-TW" sz="2000" kern="1200" dirty="0" smtClean="0">
              <a:latin typeface="微軟正黑體" pitchFamily="34" charset="-120"/>
              <a:ea typeface="微軟正黑體" pitchFamily="34" charset="-120"/>
              <a:hlinkClick xmlns:r="http://schemas.openxmlformats.org/officeDocument/2006/relationships" r:id="rId1"/>
            </a:rPr>
            <a:t>靜宜大學博碩士論文知識加值系統</a:t>
          </a:r>
          <a:r>
            <a:rPr lang="en-US" altLang="zh-TW" sz="2000" kern="1200" dirty="0" smtClean="0">
              <a:latin typeface="微軟正黑體" pitchFamily="34" charset="-120"/>
              <a:ea typeface="微軟正黑體" pitchFamily="34" charset="-120"/>
              <a:hlinkClick xmlns:r="http://schemas.openxmlformats.org/officeDocument/2006/relationships" r:id="rId1"/>
            </a:rPr>
            <a:t/>
          </a:r>
          <a:br>
            <a:rPr lang="en-US" altLang="zh-TW" sz="2000" kern="1200" dirty="0" smtClean="0">
              <a:latin typeface="微軟正黑體" pitchFamily="34" charset="-120"/>
              <a:ea typeface="微軟正黑體" pitchFamily="34" charset="-120"/>
              <a:hlinkClick xmlns:r="http://schemas.openxmlformats.org/officeDocument/2006/relationships" r:id="rId1"/>
            </a:rPr>
          </a:br>
          <a:r>
            <a:rPr lang="en-US" altLang="zh-TW" sz="2000" kern="1200" dirty="0" smtClean="0">
              <a:latin typeface="微軟正黑體" pitchFamily="34" charset="-120"/>
              <a:ea typeface="微軟正黑體" pitchFamily="34" charset="-120"/>
            </a:rPr>
            <a:t>-- </a:t>
          </a:r>
          <a:r>
            <a:rPr lang="zh-TW" altLang="zh-TW" sz="2000" kern="1200" dirty="0" smtClean="0">
              <a:latin typeface="微軟正黑體" pitchFamily="34" charset="-120"/>
              <a:ea typeface="微軟正黑體" pitchFamily="34" charset="-120"/>
            </a:rPr>
            <a:t>只能查到</a:t>
          </a:r>
          <a:r>
            <a:rPr lang="zh-TW" altLang="zh-TW" sz="2000" kern="1200" dirty="0" smtClean="0">
              <a:solidFill>
                <a:schemeClr val="accent6"/>
              </a:solidFill>
              <a:latin typeface="微軟正黑體" pitchFamily="34" charset="-120"/>
              <a:ea typeface="微軟正黑體" pitchFamily="34" charset="-120"/>
            </a:rPr>
            <a:t>靜宜</a:t>
          </a:r>
          <a:r>
            <a:rPr lang="zh-TW" altLang="zh-TW" sz="2000" kern="1200" dirty="0" smtClean="0">
              <a:latin typeface="微軟正黑體" pitchFamily="34" charset="-120"/>
              <a:ea typeface="微軟正黑體" pitchFamily="34" charset="-120"/>
            </a:rPr>
            <a:t>博碩士畢業生的論文</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en-US" altLang="zh-TW" sz="2000" kern="1200" dirty="0" smtClean="0">
              <a:latin typeface="微軟正黑體" pitchFamily="34" charset="-120"/>
              <a:ea typeface="微軟正黑體" pitchFamily="34" charset="-120"/>
            </a:rPr>
            <a:t>-- </a:t>
          </a:r>
          <a:r>
            <a:rPr lang="zh-TW" altLang="zh-TW" sz="2000" kern="1200" dirty="0" smtClean="0">
              <a:latin typeface="微軟正黑體" pitchFamily="34" charset="-120"/>
              <a:ea typeface="微軟正黑體" pitchFamily="34" charset="-120"/>
            </a:rPr>
            <a:t>需申請帳號密碼才可下載論文</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zh-TW" altLang="zh-TW" sz="2000" kern="1200" dirty="0" smtClean="0">
              <a:latin typeface="微軟正黑體" pitchFamily="34" charset="-120"/>
              <a:ea typeface="微軟正黑體" pitchFamily="34" charset="-120"/>
              <a:hlinkClick xmlns:r="http://schemas.openxmlformats.org/officeDocument/2006/relationships" r:id="rId2"/>
            </a:rPr>
            <a:t>臺灣博碩士論文知識加值系統  </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en-US" altLang="zh-TW" sz="2000" kern="1200" dirty="0" smtClean="0">
              <a:latin typeface="微軟正黑體" pitchFamily="34" charset="-120"/>
              <a:ea typeface="微軟正黑體" pitchFamily="34" charset="-120"/>
            </a:rPr>
            <a:t>-- </a:t>
          </a:r>
          <a:r>
            <a:rPr lang="zh-TW" altLang="zh-TW" sz="2000" kern="1200" dirty="0" smtClean="0">
              <a:latin typeface="微軟正黑體" pitchFamily="34" charset="-120"/>
              <a:ea typeface="微軟正黑體" pitchFamily="34" charset="-120"/>
            </a:rPr>
            <a:t>可查到</a:t>
          </a:r>
          <a:r>
            <a:rPr lang="zh-TW" altLang="zh-TW" sz="2000" kern="1200" dirty="0" smtClean="0">
              <a:solidFill>
                <a:schemeClr val="accent6"/>
              </a:solidFill>
              <a:latin typeface="微軟正黑體" pitchFamily="34" charset="-120"/>
              <a:ea typeface="微軟正黑體" pitchFamily="34" charset="-120"/>
            </a:rPr>
            <a:t>全國</a:t>
          </a:r>
          <a:r>
            <a:rPr lang="zh-TW" altLang="zh-TW" sz="2000" kern="1200" dirty="0" smtClean="0">
              <a:latin typeface="微軟正黑體" pitchFamily="34" charset="-120"/>
              <a:ea typeface="微軟正黑體" pitchFamily="34" charset="-120"/>
            </a:rPr>
            <a:t>博碩士畢業生的論文</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en-US" altLang="zh-TW" sz="2000" kern="1200" dirty="0" smtClean="0">
              <a:latin typeface="微軟正黑體" pitchFamily="34" charset="-120"/>
              <a:ea typeface="微軟正黑體" pitchFamily="34" charset="-120"/>
            </a:rPr>
            <a:t>-- </a:t>
          </a:r>
          <a:r>
            <a:rPr lang="zh-TW" altLang="zh-TW" sz="2000" kern="1200" dirty="0" smtClean="0">
              <a:latin typeface="微軟正黑體" pitchFamily="34" charset="-120"/>
              <a:ea typeface="微軟正黑體" pitchFamily="34" charset="-120"/>
            </a:rPr>
            <a:t>需申請帳號密碼才可下載論文</a:t>
          </a:r>
          <a:r>
            <a:rPr lang="en-US" altLang="zh-TW" sz="2000" kern="1200" dirty="0" smtClean="0">
              <a:latin typeface="微軟正黑體" pitchFamily="34" charset="-120"/>
              <a:ea typeface="微軟正黑體" pitchFamily="34" charset="-120"/>
            </a:rPr>
            <a:t/>
          </a:r>
          <a:br>
            <a:rPr lang="en-US" altLang="zh-TW" sz="2000" kern="1200" dirty="0" smtClean="0">
              <a:latin typeface="微軟正黑體" pitchFamily="34" charset="-120"/>
              <a:ea typeface="微軟正黑體" pitchFamily="34" charset="-120"/>
            </a:rPr>
          </a:br>
          <a:r>
            <a:rPr lang="en-US" altLang="zh-TW" sz="2000" kern="1200" dirty="0" smtClean="0">
              <a:latin typeface="微軟正黑體" pitchFamily="34" charset="-120"/>
              <a:ea typeface="微軟正黑體" pitchFamily="34" charset="-120"/>
            </a:rPr>
            <a:t>-- </a:t>
          </a:r>
          <a:r>
            <a:rPr lang="zh-TW" altLang="zh-TW" sz="2000" kern="1200" dirty="0" smtClean="0">
              <a:solidFill>
                <a:schemeClr val="accent6"/>
              </a:solidFill>
              <a:latin typeface="微軟正黑體" pitchFamily="34" charset="-120"/>
              <a:ea typeface="微軟正黑體" pitchFamily="34" charset="-120"/>
            </a:rPr>
            <a:t>可查校外口委的英文名</a:t>
          </a:r>
          <a:endParaRPr lang="zh-TW" altLang="en-US" sz="2000" kern="1200" dirty="0">
            <a:solidFill>
              <a:schemeClr val="accent6"/>
            </a:solidFill>
          </a:endParaRPr>
        </a:p>
      </dsp:txBody>
      <dsp:txXfrm>
        <a:off x="0" y="857699"/>
        <a:ext cx="10185991" cy="3607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altLang="zh-TW" sz="2000" kern="1200" dirty="0" smtClean="0">
              <a:latin typeface="Microsoft JhengHei" charset="-120"/>
              <a:ea typeface="Microsoft JhengHei" charset="-120"/>
              <a:cs typeface="Microsoft JhengHei" charset="-120"/>
            </a:rPr>
            <a:t> </a:t>
          </a: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altLang="zh-TW" sz="2000" kern="1200" dirty="0" smtClean="0">
              <a:latin typeface="Microsoft JhengHei" charset="-120"/>
              <a:ea typeface="Microsoft JhengHei" charset="-120"/>
              <a:cs typeface="Microsoft JhengHei" charset="-120"/>
            </a:rPr>
            <a:t>  </a:t>
          </a: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380CA-78B3-6C49-A85D-32A29B9AA7C7}">
      <dsp:nvSpPr>
        <dsp:cNvPr id="0" name=""/>
        <dsp:cNvSpPr/>
      </dsp:nvSpPr>
      <dsp:spPr>
        <a:xfrm>
          <a:off x="5048"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基本資料</a:t>
          </a:r>
          <a:endParaRPr lang="zh-TW" altLang="en-US" sz="2000" kern="1200" dirty="0">
            <a:latin typeface="Microsoft JhengHei" charset="-120"/>
            <a:ea typeface="Microsoft JhengHei" charset="-120"/>
            <a:cs typeface="Microsoft JhengHei" charset="-120"/>
          </a:endParaRPr>
        </a:p>
      </dsp:txBody>
      <dsp:txXfrm>
        <a:off x="407215" y="0"/>
        <a:ext cx="2134532" cy="804333"/>
      </dsp:txXfrm>
    </dsp:sp>
    <dsp:sp modelId="{32D553BD-AEC0-D84E-8EF2-CB2F3666BE14}">
      <dsp:nvSpPr>
        <dsp:cNvPr id="0" name=""/>
        <dsp:cNvSpPr/>
      </dsp:nvSpPr>
      <dsp:spPr>
        <a:xfrm>
          <a:off x="2650027" y="0"/>
          <a:ext cx="2938865" cy="804333"/>
        </a:xfrm>
        <a:prstGeom prst="chevron">
          <a:avLst/>
        </a:prstGeom>
        <a:solidFill>
          <a:schemeClr val="accent6"/>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中外文摘要</a:t>
          </a:r>
          <a:endParaRPr lang="zh-TW" altLang="en-US" sz="2000" kern="1200" dirty="0">
            <a:latin typeface="Microsoft JhengHei" charset="-120"/>
            <a:ea typeface="Microsoft JhengHei" charset="-120"/>
            <a:cs typeface="Microsoft JhengHei" charset="-120"/>
          </a:endParaRPr>
        </a:p>
      </dsp:txBody>
      <dsp:txXfrm>
        <a:off x="3052194" y="0"/>
        <a:ext cx="2134532" cy="804333"/>
      </dsp:txXfrm>
    </dsp:sp>
    <dsp:sp modelId="{EDF83063-9120-A14F-8998-42C5B80543F5}">
      <dsp:nvSpPr>
        <dsp:cNvPr id="0" name=""/>
        <dsp:cNvSpPr/>
      </dsp:nvSpPr>
      <dsp:spPr>
        <a:xfrm>
          <a:off x="5295006"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目錄</a:t>
          </a:r>
          <a:endParaRPr lang="zh-TW" altLang="en-US" sz="2000" kern="1200" dirty="0">
            <a:latin typeface="Microsoft JhengHei" charset="-120"/>
            <a:ea typeface="Microsoft JhengHei" charset="-120"/>
            <a:cs typeface="Microsoft JhengHei" charset="-120"/>
          </a:endParaRPr>
        </a:p>
      </dsp:txBody>
      <dsp:txXfrm>
        <a:off x="5697173" y="0"/>
        <a:ext cx="2134532" cy="804333"/>
      </dsp:txXfrm>
    </dsp:sp>
    <dsp:sp modelId="{AE595B08-E33F-2A44-879E-936F9A43A3ED}">
      <dsp:nvSpPr>
        <dsp:cNvPr id="0" name=""/>
        <dsp:cNvSpPr/>
      </dsp:nvSpPr>
      <dsp:spPr>
        <a:xfrm>
          <a:off x="7939985" y="0"/>
          <a:ext cx="2938865" cy="804333"/>
        </a:xfrm>
        <a:prstGeom prst="chevron">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zh-TW" altLang="en-US" sz="2000" kern="1200" dirty="0" smtClean="0">
              <a:latin typeface="Microsoft JhengHei" charset="-120"/>
              <a:ea typeface="Microsoft JhengHei" charset="-120"/>
              <a:cs typeface="Microsoft JhengHei" charset="-120"/>
            </a:rPr>
            <a:t>參考文獻</a:t>
          </a:r>
          <a:endParaRPr lang="zh-TW" altLang="en-US" sz="2000" kern="1200" dirty="0">
            <a:latin typeface="Microsoft JhengHei" charset="-120"/>
            <a:ea typeface="Microsoft JhengHei" charset="-120"/>
            <a:cs typeface="Microsoft JhengHei" charset="-120"/>
          </a:endParaRPr>
        </a:p>
      </dsp:txBody>
      <dsp:txXfrm>
        <a:off x="8342152" y="0"/>
        <a:ext cx="2134532" cy="80433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C88B60-434C-4448-9449-122129DA2CAA}" type="datetimeFigureOut">
              <a:rPr lang="zh-TW" altLang="en-US" smtClean="0"/>
              <a:t>2021/6/9</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FFFB30-5175-4939-8428-744739836FDD}" type="slidenum">
              <a:rPr lang="zh-TW" altLang="en-US" smtClean="0"/>
              <a:t>‹#›</a:t>
            </a:fld>
            <a:endParaRPr lang="zh-TW" altLang="en-US"/>
          </a:p>
        </p:txBody>
      </p:sp>
    </p:spTree>
    <p:extLst>
      <p:ext uri="{BB962C8B-B14F-4D97-AF65-F5344CB8AC3E}">
        <p14:creationId xmlns:p14="http://schemas.microsoft.com/office/powerpoint/2010/main" val="327296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cl.edu.tw/information_296_8749.html"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hlinkClick r:id="rId3"/>
              </a:rPr>
              <a:t>https://www.ncl.edu.tw/information_296_8749.html</a:t>
            </a:r>
            <a:endParaRPr lang="zh-TW" altLang="en-US" dirty="0"/>
          </a:p>
        </p:txBody>
      </p:sp>
      <p:sp>
        <p:nvSpPr>
          <p:cNvPr id="4" name="投影片編號版面配置區 3"/>
          <p:cNvSpPr>
            <a:spLocks noGrp="1"/>
          </p:cNvSpPr>
          <p:nvPr>
            <p:ph type="sldNum" sz="quarter" idx="10"/>
          </p:nvPr>
        </p:nvSpPr>
        <p:spPr/>
        <p:txBody>
          <a:bodyPr/>
          <a:lstStyle/>
          <a:p>
            <a:fld id="{C9FFFB30-5175-4939-8428-744739836FDD}" type="slidenum">
              <a:rPr lang="zh-TW" altLang="en-US" smtClean="0"/>
              <a:t>38</a:t>
            </a:fld>
            <a:endParaRPr lang="zh-TW" altLang="en-US"/>
          </a:p>
        </p:txBody>
      </p:sp>
    </p:spTree>
    <p:extLst>
      <p:ext uri="{BB962C8B-B14F-4D97-AF65-F5344CB8AC3E}">
        <p14:creationId xmlns:p14="http://schemas.microsoft.com/office/powerpoint/2010/main" val="1955714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28956C6-428E-6449-A287-E0DA675B1382}" type="slidenum">
              <a:rPr kumimoji="1" lang="zh-TW" altLang="en-US" smtClean="0"/>
              <a:t>‹#›</a:t>
            </a:fld>
            <a:endParaRPr kumimoji="1" lang="zh-TW" alt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037124646"/>
      </p:ext>
    </p:extLst>
  </p:cSld>
  <p:clrMapOvr>
    <a:masterClrMapping/>
  </p:clrMapOvr>
  <p:extLst>
    <p:ext uri="{DCECCB84-F9BA-43D5-87BE-67443E8EF086}">
      <p15:sldGuideLst xmlns:p15="http://schemas.microsoft.com/office/powerpoint/2012/main" xmlns=""/>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57763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636754716"/>
      </p:ext>
    </p:extLst>
  </p:cSld>
  <p:clrMapOvr>
    <a:masterClrMapping/>
  </p:clrMapOvr>
  <p:extLst>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62214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292879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xmlns=""/>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6" name="Footer Placeholder 5"/>
          <p:cNvSpPr>
            <a:spLocks noGrp="1"/>
          </p:cNvSpPr>
          <p:nvPr>
            <p:ph type="ftr" sz="quarter" idx="11"/>
          </p:nvPr>
        </p:nvSpPr>
        <p:spPr/>
        <p:txBody>
          <a:bodyPr/>
          <a:lstStyle/>
          <a:p>
            <a:endParaRPr kumimoji="1" lang="zh-TW" altLang="en-US"/>
          </a:p>
        </p:txBody>
      </p:sp>
      <p:sp>
        <p:nvSpPr>
          <p:cNvPr id="7" name="Slide Number Placeholder 6"/>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057148230"/>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8" name="Footer Placeholder 7"/>
          <p:cNvSpPr>
            <a:spLocks noGrp="1"/>
          </p:cNvSpPr>
          <p:nvPr>
            <p:ph type="ftr" sz="quarter" idx="11"/>
          </p:nvPr>
        </p:nvSpPr>
        <p:spPr/>
        <p:txBody>
          <a:bodyPr/>
          <a:lstStyle/>
          <a:p>
            <a:endParaRPr kumimoji="1" lang="zh-TW" altLang="en-US"/>
          </a:p>
        </p:txBody>
      </p:sp>
      <p:sp>
        <p:nvSpPr>
          <p:cNvPr id="9" name="Slide Number Placeholder 8"/>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358089979"/>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4" name="Footer Placeholder 3"/>
          <p:cNvSpPr>
            <a:spLocks noGrp="1"/>
          </p:cNvSpPr>
          <p:nvPr>
            <p:ph type="ftr" sz="quarter" idx="11"/>
          </p:nvPr>
        </p:nvSpPr>
        <p:spPr/>
        <p:txBody>
          <a:bodyPr/>
          <a:lstStyle/>
          <a:p>
            <a:endParaRPr kumimoji="1" lang="zh-TW" altLang="en-US"/>
          </a:p>
        </p:txBody>
      </p:sp>
      <p:sp>
        <p:nvSpPr>
          <p:cNvPr id="5" name="Slide Number Placeholder 4"/>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962076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F8376-F33C-AA47-8B7E-B4F5A32CA90A}" type="datetimeFigureOut">
              <a:rPr kumimoji="1" lang="zh-TW" altLang="en-US" smtClean="0"/>
              <a:t>2021/6/9</a:t>
            </a:fld>
            <a:endParaRPr kumimoji="1" lang="zh-TW" altLang="en-US"/>
          </a:p>
        </p:txBody>
      </p:sp>
      <p:sp>
        <p:nvSpPr>
          <p:cNvPr id="3" name="Footer Placeholder 2"/>
          <p:cNvSpPr>
            <a:spLocks noGrp="1"/>
          </p:cNvSpPr>
          <p:nvPr>
            <p:ph type="ftr" sz="quarter" idx="11"/>
          </p:nvPr>
        </p:nvSpPr>
        <p:spPr/>
        <p:txBody>
          <a:bodyPr/>
          <a:lstStyle/>
          <a:p>
            <a:endParaRPr kumimoji="1" lang="zh-TW" altLang="en-US"/>
          </a:p>
        </p:txBody>
      </p:sp>
      <p:sp>
        <p:nvSpPr>
          <p:cNvPr id="4" name="Slide Number Placeholder 3"/>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2012319074"/>
      </p:ext>
    </p:extLst>
  </p:cSld>
  <p:clrMapOvr>
    <a:masterClrMapping/>
  </p:clrMapOvr>
  <p:extLst>
    <p:ext uri="{DCECCB84-F9BA-43D5-87BE-67443E8EF086}">
      <p15:sldGuideLst xmlns:p15="http://schemas.microsoft.com/office/powerpoint/2012/main" xmlns=""/>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BBF8376-F33C-AA47-8B7E-B4F5A32CA90A}" type="datetimeFigureOut">
              <a:rPr kumimoji="1" lang="zh-TW" altLang="en-US" smtClean="0"/>
              <a:t>2021/6/9</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kumimoji="1"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720115"/>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將圖片拖曳至版面配置區或按一下圖示以新增</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BBF8376-F33C-AA47-8B7E-B4F5A32CA90A}" type="datetimeFigureOut">
              <a:rPr kumimoji="1" lang="zh-TW" altLang="en-US" smtClean="0"/>
              <a:t>2021/6/9</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9287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BBF8376-F33C-AA47-8B7E-B4F5A32CA90A}" type="datetimeFigureOut">
              <a:rPr kumimoji="1" lang="zh-TW" altLang="en-US" smtClean="0"/>
              <a:t>2021/6/9</a:t>
            </a:fld>
            <a:endParaRPr kumimoji="1"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kumimoji="1"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4245447"/>
      </p:ext>
    </p:extLst>
  </p:cSld>
  <p:clrMap bg1="lt1" tx1="dk1" bg2="lt2" tx2="dk2" accent1="accent1" accent2="accent2" accent3="accent3" accent4="accent4" accent5="accent5" accent6="accent6" hlink="hlink" folHlink="folHlink"/>
  <p:sldLayoutIdLst>
    <p:sldLayoutId id="2147484589" r:id="rId1"/>
    <p:sldLayoutId id="2147484590" r:id="rId2"/>
    <p:sldLayoutId id="2147484591" r:id="rId3"/>
    <p:sldLayoutId id="2147484592" r:id="rId4"/>
    <p:sldLayoutId id="2147484593" r:id="rId5"/>
    <p:sldLayoutId id="2147484594" r:id="rId6"/>
    <p:sldLayoutId id="2147484595" r:id="rId7"/>
    <p:sldLayoutId id="2147484596" r:id="rId8"/>
    <p:sldLayoutId id="2147484597" r:id="rId9"/>
    <p:sldLayoutId id="2147484598" r:id="rId10"/>
    <p:sldLayoutId id="214748459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hyperlink" Target="http://www.boca.gov.tw/sp.asp?xdURL=E2C/c2102-5.asp&amp;CtNode=677&amp;mp=1" TargetMode="External"/><Relationship Id="rId3" Type="http://schemas.openxmlformats.org/officeDocument/2006/relationships/diagramLayout" Target="../diagrams/layout2.xml"/><Relationship Id="rId7" Type="http://schemas.openxmlformats.org/officeDocument/2006/relationships/image" Target="../media/image10.png"/><Relationship Id="rId12" Type="http://schemas.microsoft.com/office/2007/relationships/diagramDrawing" Target="../diagrams/drawing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openxmlformats.org/officeDocument/2006/relationships/diagramColors" Target="../diagrams/colors3.xml"/><Relationship Id="rId5" Type="http://schemas.openxmlformats.org/officeDocument/2006/relationships/diagramColors" Target="../diagrams/colors2.xml"/><Relationship Id="rId10" Type="http://schemas.openxmlformats.org/officeDocument/2006/relationships/diagramQuickStyle" Target="../diagrams/quickStyle3.xml"/><Relationship Id="rId4" Type="http://schemas.openxmlformats.org/officeDocument/2006/relationships/diagramQuickStyle" Target="../diagrams/quickStyle2.xml"/><Relationship Id="rId9"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5.xml"/><Relationship Id="rId7" Type="http://schemas.openxmlformats.org/officeDocument/2006/relationships/image" Target="../media/image1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7.xml"/><Relationship Id="rId7" Type="http://schemas.openxmlformats.org/officeDocument/2006/relationships/image" Target="../media/image1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6.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17.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hyperlink" Target="http://cloud.ncl.edu.tw/pu/upload.php" TargetMode="Externa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18.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9.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cloud.ncl.edu.tw/pu/download.php" TargetMode="External"/><Relationship Id="rId2" Type="http://schemas.openxmlformats.org/officeDocument/2006/relationships/hyperlink" Target="https://www.ncl.edu.tw/information_296_8749.html"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loud.ncl.edu.tw/pu/upload.php"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image" Target="../media/image28.tmp"/><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hyperlink" Target="http://cloud.ncl.edu.tw/new_file_download.php?Pact=FileDownLoad&amp;Pval=12450" TargetMode="External"/><Relationship Id="rId2" Type="http://schemas.openxmlformats.org/officeDocument/2006/relationships/hyperlink" Target="http://cloud.ncl.edu.tw/new_file_download.php?Pact=FileDownLoad&amp;Pval=12449"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6.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6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diagramLayout" Target="../diagrams/layout18.xml"/><Relationship Id="rId7" Type="http://schemas.openxmlformats.org/officeDocument/2006/relationships/image" Target="../media/image42.png"/><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62.xml.rels><?xml version="1.0" encoding="UTF-8" standalone="yes"?>
<Relationships xmlns="http://schemas.openxmlformats.org/package/2006/relationships"><Relationship Id="rId8" Type="http://schemas.openxmlformats.org/officeDocument/2006/relationships/image" Target="../media/image45.tmp"/><Relationship Id="rId3" Type="http://schemas.openxmlformats.org/officeDocument/2006/relationships/diagramLayout" Target="../diagrams/layout19.xml"/><Relationship Id="rId7" Type="http://schemas.openxmlformats.org/officeDocument/2006/relationships/image" Target="../media/image44.tmp"/><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dorac.pu.edu.tw/p/412-1059-2575.php?Lang=zh-tw"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cloud.ncl.edu.tw/pu/upload.php"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915128" y="1819450"/>
            <a:ext cx="8361229" cy="2098226"/>
          </a:xfrm>
        </p:spPr>
        <p:txBody>
          <a:bodyPr/>
          <a:lstStyle/>
          <a:p>
            <a:r>
              <a:rPr lang="zh-TW" altLang="en-US" sz="4800" dirty="0">
                <a:latin typeface="微軟正黑體" panose="020B0604030504040204" pitchFamily="34" charset="-120"/>
                <a:ea typeface="微軟正黑體" panose="020B0604030504040204" pitchFamily="34" charset="-120"/>
              </a:rPr>
              <a:t>靜宜大學</a:t>
            </a:r>
            <a:r>
              <a:rPr lang="en-US" altLang="zh-TW" sz="4800" dirty="0">
                <a:latin typeface="微軟正黑體" panose="020B0604030504040204" pitchFamily="34" charset="-120"/>
                <a:ea typeface="微軟正黑體" panose="020B0604030504040204" pitchFamily="34" charset="-120"/>
              </a:rPr>
              <a:t/>
            </a:r>
            <a:br>
              <a:rPr lang="en-US" altLang="zh-TW" sz="4800" dirty="0">
                <a:latin typeface="微軟正黑體" panose="020B0604030504040204" pitchFamily="34" charset="-120"/>
                <a:ea typeface="微軟正黑體" panose="020B0604030504040204" pitchFamily="34" charset="-120"/>
              </a:rPr>
            </a:br>
            <a:r>
              <a:rPr lang="en-US" altLang="zh-TW" sz="3600" dirty="0">
                <a:latin typeface="微軟正黑體" panose="020B0604030504040204" pitchFamily="34" charset="-120"/>
                <a:ea typeface="微軟正黑體" panose="020B0604030504040204" pitchFamily="34" charset="-120"/>
              </a:rPr>
              <a:t>Providence </a:t>
            </a:r>
            <a:r>
              <a:rPr lang="en-US" altLang="zh-TW" sz="3600" dirty="0" smtClean="0">
                <a:latin typeface="微軟正黑體" panose="020B0604030504040204" pitchFamily="34" charset="-120"/>
                <a:ea typeface="微軟正黑體" panose="020B0604030504040204" pitchFamily="34" charset="-120"/>
              </a:rPr>
              <a:t>University</a:t>
            </a:r>
            <a:br>
              <a:rPr lang="en-US" altLang="zh-TW" sz="3600" dirty="0" smtClean="0">
                <a:latin typeface="微軟正黑體" panose="020B0604030504040204" pitchFamily="34" charset="-120"/>
                <a:ea typeface="微軟正黑體" panose="020B0604030504040204" pitchFamily="34" charset="-120"/>
              </a:rPr>
            </a:br>
            <a:r>
              <a:rPr lang="zh-TW" altLang="en-US" sz="1100" dirty="0">
                <a:latin typeface="微軟正黑體" panose="020B0604030504040204" pitchFamily="34" charset="-120"/>
                <a:ea typeface="微軟正黑體" panose="020B0604030504040204" pitchFamily="34" charset="-120"/>
              </a:rPr>
              <a:t> </a:t>
            </a:r>
            <a:r>
              <a:rPr lang="en-US" altLang="zh-TW" sz="4800" dirty="0">
                <a:latin typeface="微軟正黑體" panose="020B0604030504040204" pitchFamily="34" charset="-120"/>
                <a:ea typeface="微軟正黑體" panose="020B0604030504040204" pitchFamily="34" charset="-120"/>
              </a:rPr>
              <a:t/>
            </a:r>
            <a:br>
              <a:rPr lang="en-US" altLang="zh-TW" sz="4800" dirty="0">
                <a:latin typeface="微軟正黑體" panose="020B0604030504040204" pitchFamily="34" charset="-120"/>
                <a:ea typeface="微軟正黑體" panose="020B0604030504040204" pitchFamily="34" charset="-120"/>
              </a:rPr>
            </a:br>
            <a:r>
              <a:rPr lang="zh-TW" altLang="en-US" sz="4800" dirty="0" smtClean="0">
                <a:latin typeface="微軟正黑體" panose="020B0604030504040204" pitchFamily="34" charset="-120"/>
                <a:ea typeface="微軟正黑體" panose="020B0604030504040204" pitchFamily="34" charset="-120"/>
              </a:rPr>
              <a:t>博碩士</a:t>
            </a:r>
            <a:r>
              <a:rPr lang="zh-TW" altLang="en-US" sz="4800" dirty="0">
                <a:latin typeface="微軟正黑體" panose="020B0604030504040204" pitchFamily="34" charset="-120"/>
                <a:ea typeface="微軟正黑體" panose="020B0604030504040204" pitchFamily="34" charset="-120"/>
              </a:rPr>
              <a:t>論文上傳研習</a:t>
            </a:r>
            <a:endParaRPr kumimoji="1" lang="zh-TW" altLang="en-US" sz="4800" dirty="0"/>
          </a:p>
        </p:txBody>
      </p:sp>
      <p:sp>
        <p:nvSpPr>
          <p:cNvPr id="3" name="副標題 2"/>
          <p:cNvSpPr>
            <a:spLocks noGrp="1"/>
          </p:cNvSpPr>
          <p:nvPr>
            <p:ph type="subTitle" idx="1"/>
          </p:nvPr>
        </p:nvSpPr>
        <p:spPr>
          <a:xfrm>
            <a:off x="2679906" y="3987275"/>
            <a:ext cx="6831673" cy="1086237"/>
          </a:xfrm>
        </p:spPr>
        <p:txBody>
          <a:bodyPr>
            <a:normAutofit fontScale="92500" lnSpcReduction="20000"/>
          </a:bodyPr>
          <a:lstStyle/>
          <a:p>
            <a:r>
              <a:rPr lang="zh-TW" altLang="en-US" sz="2400" dirty="0">
                <a:latin typeface="微軟正黑體" panose="020B0604030504040204" pitchFamily="34" charset="-120"/>
                <a:ea typeface="微軟正黑體" panose="020B0604030504040204" pitchFamily="34" charset="-120"/>
              </a:rPr>
              <a:t>蓋夏圖書館知識服務組</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電話：</a:t>
            </a:r>
            <a:r>
              <a:rPr lang="en-US" altLang="zh-TW" sz="2400" dirty="0">
                <a:latin typeface="微軟正黑體" panose="020B0604030504040204" pitchFamily="34" charset="-120"/>
                <a:ea typeface="微軟正黑體" panose="020B0604030504040204" pitchFamily="34" charset="-120"/>
              </a:rPr>
              <a:t>04-26328001</a:t>
            </a:r>
            <a:r>
              <a:rPr lang="zh-TW" altLang="en-US" sz="2400" dirty="0">
                <a:latin typeface="微軟正黑體" panose="020B0604030504040204" pitchFamily="34" charset="-120"/>
                <a:ea typeface="微軟正黑體" panose="020B0604030504040204" pitchFamily="34" charset="-120"/>
              </a:rPr>
              <a:t>分機</a:t>
            </a:r>
            <a:r>
              <a:rPr lang="en-US" altLang="zh-TW" sz="2400" dirty="0">
                <a:latin typeface="微軟正黑體" panose="020B0604030504040204" pitchFamily="34" charset="-120"/>
                <a:ea typeface="微軟正黑體" panose="020B0604030504040204" pitchFamily="34" charset="-120"/>
              </a:rPr>
              <a:t>11633</a:t>
            </a:r>
          </a:p>
          <a:p>
            <a:r>
              <a:rPr lang="en-US" altLang="zh-TW" sz="2400" dirty="0">
                <a:latin typeface="微軟正黑體" panose="020B0604030504040204" pitchFamily="34" charset="-120"/>
                <a:ea typeface="微軟正黑體" panose="020B0604030504040204" pitchFamily="34" charset="-120"/>
              </a:rPr>
              <a:t>Email</a:t>
            </a:r>
            <a:r>
              <a:rPr lang="zh-TW" altLang="en-US" sz="2400" dirty="0">
                <a:latin typeface="微軟正黑體" panose="020B0604030504040204" pitchFamily="34" charset="-120"/>
                <a:ea typeface="微軟正黑體" panose="020B0604030504040204" pitchFamily="34" charset="-120"/>
              </a:rPr>
              <a:t>：</a:t>
            </a:r>
            <a:r>
              <a:rPr lang="en-US" altLang="zh-TW" sz="2400" dirty="0">
                <a:latin typeface="微軟正黑體" panose="020B0604030504040204" pitchFamily="34" charset="-120"/>
                <a:ea typeface="微軟正黑體" panose="020B0604030504040204" pitchFamily="34" charset="-120"/>
              </a:rPr>
              <a:t>ref1@lib.pu.edu.tw</a:t>
            </a:r>
          </a:p>
          <a:p>
            <a:endParaRPr kumimoji="1" lang="zh-TW" altLang="en-US" dirty="0"/>
          </a:p>
        </p:txBody>
      </p:sp>
    </p:spTree>
    <p:extLst>
      <p:ext uri="{BB962C8B-B14F-4D97-AF65-F5344CB8AC3E}">
        <p14:creationId xmlns:p14="http://schemas.microsoft.com/office/powerpoint/2010/main" val="13687247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Y:\L-靜宜大學數位化論文典藏計畫\建檔手冊\PU論文上傳教學ppt\20210429流程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465" y="0"/>
            <a:ext cx="82295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左右括弧 4"/>
          <p:cNvSpPr/>
          <p:nvPr/>
        </p:nvSpPr>
        <p:spPr>
          <a:xfrm>
            <a:off x="7225414" y="787400"/>
            <a:ext cx="2184218" cy="1435100"/>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6" name="橢圓圖說文字 5"/>
          <p:cNvSpPr/>
          <p:nvPr/>
        </p:nvSpPr>
        <p:spPr>
          <a:xfrm>
            <a:off x="6433844" y="228600"/>
            <a:ext cx="791570" cy="717550"/>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smtClean="0">
                <a:latin typeface="Microsoft JhengHei" charset="-120"/>
                <a:ea typeface="Microsoft JhengHei" charset="-120"/>
                <a:cs typeface="Microsoft JhengHei" charset="-120"/>
              </a:rPr>
              <a:t>二</a:t>
            </a:r>
            <a:endParaRPr kumimoji="1" lang="zh-TW" altLang="en-US" dirty="0">
              <a:latin typeface="Microsoft JhengHei" charset="-120"/>
              <a:ea typeface="Microsoft JhengHei" charset="-120"/>
              <a:cs typeface="Microsoft JhengHei" charset="-120"/>
            </a:endParaRPr>
          </a:p>
        </p:txBody>
      </p:sp>
      <p:sp>
        <p:nvSpPr>
          <p:cNvPr id="7" name="文字方塊 6"/>
          <p:cNvSpPr txBox="1"/>
          <p:nvPr/>
        </p:nvSpPr>
        <p:spPr>
          <a:xfrm>
            <a:off x="9494696" y="946150"/>
            <a:ext cx="2402216" cy="64633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zh-TW" altLang="en-US" dirty="0" smtClean="0">
                <a:solidFill>
                  <a:schemeClr val="tx1"/>
                </a:solidFill>
                <a:latin typeface="Microsoft JhengHei" charset="-120"/>
                <a:ea typeface="Microsoft JhengHei" charset="-120"/>
                <a:cs typeface="Microsoft JhengHei" charset="-120"/>
              </a:rPr>
              <a:t>請在</a:t>
            </a:r>
            <a:r>
              <a:rPr lang="en-US" altLang="zh-TW" dirty="0" smtClean="0">
                <a:solidFill>
                  <a:srgbClr val="FF0000"/>
                </a:solidFill>
                <a:latin typeface="Microsoft JhengHei" charset="-120"/>
                <a:ea typeface="Microsoft JhengHei" charset="-120"/>
                <a:cs typeface="Microsoft JhengHei" charset="-120"/>
              </a:rPr>
              <a:t>110.08.24</a:t>
            </a:r>
            <a:r>
              <a:rPr lang="zh-TW" altLang="en-US" dirty="0" smtClean="0">
                <a:solidFill>
                  <a:schemeClr val="tx1"/>
                </a:solidFill>
                <a:latin typeface="Microsoft JhengHei" charset="-120"/>
                <a:ea typeface="Microsoft JhengHei" charset="-120"/>
                <a:cs typeface="Microsoft JhengHei" charset="-120"/>
              </a:rPr>
              <a:t>之前完成論文建檔及上傳。</a:t>
            </a:r>
          </a:p>
        </p:txBody>
      </p:sp>
    </p:spTree>
    <p:extLst>
      <p:ext uri="{BB962C8B-B14F-4D97-AF65-F5344CB8AC3E}">
        <p14:creationId xmlns:p14="http://schemas.microsoft.com/office/powerpoint/2010/main" val="33872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744" y="0"/>
            <a:ext cx="11180565" cy="6858000"/>
          </a:xfrm>
          <a:prstGeom prst="rect">
            <a:avLst/>
          </a:prstGeom>
        </p:spPr>
      </p:pic>
      <p:sp>
        <p:nvSpPr>
          <p:cNvPr id="6" name="矩形 5"/>
          <p:cNvSpPr/>
          <p:nvPr/>
        </p:nvSpPr>
        <p:spPr>
          <a:xfrm>
            <a:off x="1029803" y="212385"/>
            <a:ext cx="5651033"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申請建檔帳號與密碼</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5" name="橢圓圖說文字 4"/>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837681" y="1484798"/>
            <a:ext cx="1362075" cy="663575"/>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13812449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65" y="0"/>
            <a:ext cx="11191254" cy="6858000"/>
          </a:xfrm>
          <a:prstGeom prst="rect">
            <a:avLst/>
          </a:prstGeom>
        </p:spPr>
      </p:pic>
      <p:sp>
        <p:nvSpPr>
          <p:cNvPr id="5" name="矩形 4"/>
          <p:cNvSpPr/>
          <p:nvPr/>
        </p:nvSpPr>
        <p:spPr>
          <a:xfrm>
            <a:off x="1029803" y="212385"/>
            <a:ext cx="5651033"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申請建檔帳號與密碼</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6" name="橢圓圖說文字 5"/>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圓角矩形 6"/>
          <p:cNvSpPr/>
          <p:nvPr/>
        </p:nvSpPr>
        <p:spPr>
          <a:xfrm>
            <a:off x="496404" y="4937573"/>
            <a:ext cx="5967896" cy="1328023"/>
          </a:xfrm>
          <a:prstGeom prst="roundRect">
            <a:avLst/>
          </a:prstGeom>
          <a:solidFill>
            <a:schemeClr val="tx2"/>
          </a:solidFill>
        </p:spPr>
        <p:txBody>
          <a:bodyPr wrap="square" rtlCol="0">
            <a:spAutoFit/>
          </a:bodyPr>
          <a:lstStyle/>
          <a:p>
            <a:pPr marL="263525"/>
            <a:r>
              <a:rPr lang="zh-TW" altLang="en-US" sz="24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請使用入口網站的帳號與密碼進行認證</a:t>
            </a:r>
            <a:endParaRPr lang="en-US" altLang="zh-TW" sz="24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帳號：</a:t>
            </a:r>
            <a:r>
              <a:rPr lang="en-US" altLang="zh-TW"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gxxxxxxx@pu.edu.tw</a:t>
            </a:r>
          </a:p>
          <a:p>
            <a:pPr marL="263525"/>
            <a:r>
              <a:rPr lang="zh-TW" altLang="en-US"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密碼：入口網密碼</a:t>
            </a:r>
            <a:endParaRPr lang="en-US" altLang="zh-TW"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58891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64" y="0"/>
            <a:ext cx="11489636" cy="6694748"/>
          </a:xfrm>
          <a:prstGeom prst="rect">
            <a:avLst/>
          </a:prstGeom>
        </p:spPr>
      </p:pic>
      <p:sp>
        <p:nvSpPr>
          <p:cNvPr id="5" name="矩形 4"/>
          <p:cNvSpPr/>
          <p:nvPr/>
        </p:nvSpPr>
        <p:spPr>
          <a:xfrm>
            <a:off x="1029803" y="212385"/>
            <a:ext cx="5651033"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申請建檔帳號與密碼</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6" name="橢圓圖說文字 5"/>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3023937" y="1828800"/>
            <a:ext cx="1813105" cy="396461"/>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矩形 7"/>
          <p:cNvSpPr/>
          <p:nvPr/>
        </p:nvSpPr>
        <p:spPr>
          <a:xfrm>
            <a:off x="3023937" y="3449217"/>
            <a:ext cx="1813105" cy="396461"/>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0" name="文字方塊 9"/>
          <p:cNvSpPr txBox="1"/>
          <p:nvPr/>
        </p:nvSpPr>
        <p:spPr>
          <a:xfrm>
            <a:off x="4891791" y="1703864"/>
            <a:ext cx="4195379" cy="646331"/>
          </a:xfrm>
          <a:prstGeom prst="rect">
            <a:avLst/>
          </a:prstGeom>
          <a:solidFill>
            <a:schemeClr val="bg1"/>
          </a:solidFill>
          <a:ln>
            <a:solidFill>
              <a:schemeClr val="accent6"/>
            </a:solidFill>
          </a:ln>
        </p:spPr>
        <p:txBody>
          <a:bodyPr wrap="none" rtlCol="0">
            <a:spAutoFit/>
          </a:bodyPr>
          <a:lstStyle/>
          <a:p>
            <a:pPr marL="85725"/>
            <a:r>
              <a:rPr lang="zh-TW" altLang="en-US" b="1" dirty="0" smtClean="0">
                <a:solidFill>
                  <a:schemeClr val="tx1"/>
                </a:solidFill>
                <a:latin typeface="微軟正黑體" pitchFamily="34" charset="-120"/>
                <a:ea typeface="微軟正黑體" pitchFamily="34" charset="-120"/>
              </a:rPr>
              <a:t>留意</a:t>
            </a:r>
            <a:r>
              <a:rPr lang="zh-TW" altLang="en-US" b="1" dirty="0" smtClean="0">
                <a:solidFill>
                  <a:srgbClr val="FF0000"/>
                </a:solidFill>
                <a:latin typeface="微軟正黑體" pitchFamily="34" charset="-120"/>
                <a:ea typeface="微軟正黑體" pitchFamily="34" charset="-120"/>
              </a:rPr>
              <a:t>學年度</a:t>
            </a:r>
            <a:r>
              <a:rPr lang="zh-TW" altLang="en-US" b="1" dirty="0" smtClean="0">
                <a:solidFill>
                  <a:schemeClr val="tx1"/>
                </a:solidFill>
                <a:latin typeface="微軟正黑體" pitchFamily="34" charset="-120"/>
                <a:ea typeface="微軟正黑體" pitchFamily="34" charset="-120"/>
              </a:rPr>
              <a:t>、</a:t>
            </a:r>
            <a:r>
              <a:rPr lang="zh-TW" altLang="en-US" b="1" dirty="0" smtClean="0">
                <a:solidFill>
                  <a:srgbClr val="FF0000"/>
                </a:solidFill>
                <a:latin typeface="微軟正黑體" pitchFamily="34" charset="-120"/>
                <a:ea typeface="微軟正黑體" pitchFamily="34" charset="-120"/>
              </a:rPr>
              <a:t>學期</a:t>
            </a:r>
            <a:r>
              <a:rPr lang="zh-TW" altLang="en-US" b="1" dirty="0" smtClean="0">
                <a:solidFill>
                  <a:schemeClr val="tx1"/>
                </a:solidFill>
                <a:latin typeface="微軟正黑體" pitchFamily="34" charset="-120"/>
                <a:ea typeface="微軟正黑體" pitchFamily="34" charset="-120"/>
              </a:rPr>
              <a:t>與</a:t>
            </a:r>
            <a:r>
              <a:rPr lang="zh-TW" altLang="en-US" b="1" dirty="0" smtClean="0">
                <a:solidFill>
                  <a:srgbClr val="FF0000"/>
                </a:solidFill>
                <a:latin typeface="微軟正黑體" pitchFamily="34" charset="-120"/>
                <a:ea typeface="微軟正黑體" pitchFamily="34" charset="-120"/>
              </a:rPr>
              <a:t>系所名稱</a:t>
            </a:r>
            <a:r>
              <a:rPr lang="zh-TW" altLang="en-US" b="1" dirty="0" smtClean="0">
                <a:solidFill>
                  <a:schemeClr val="tx1"/>
                </a:solidFill>
                <a:latin typeface="微軟正黑體" pitchFamily="34" charset="-120"/>
                <a:ea typeface="微軟正黑體" pitchFamily="34" charset="-120"/>
              </a:rPr>
              <a:t>是否正確</a:t>
            </a:r>
            <a:endParaRPr lang="en-US" altLang="zh-TW" b="1" dirty="0" smtClean="0">
              <a:solidFill>
                <a:schemeClr val="tx1"/>
              </a:solidFill>
              <a:latin typeface="微軟正黑體" pitchFamily="34" charset="-120"/>
              <a:ea typeface="微軟正黑體" pitchFamily="34" charset="-120"/>
            </a:endParaRPr>
          </a:p>
          <a:p>
            <a:pPr marL="85725"/>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請填寫</a:t>
            </a:r>
            <a:r>
              <a:rPr lang="zh-TW" altLang="en-US" b="1" u="sng" dirty="0" smtClean="0">
                <a:solidFill>
                  <a:srgbClr val="FF0000"/>
                </a:solidFill>
                <a:latin typeface="微軟正黑體" pitchFamily="34" charset="-120"/>
                <a:ea typeface="微軟正黑體" pitchFamily="34" charset="-120"/>
              </a:rPr>
              <a:t>畢業</a:t>
            </a:r>
            <a:r>
              <a:rPr lang="zh-TW" altLang="en-US" b="1" dirty="0" smtClean="0">
                <a:solidFill>
                  <a:schemeClr val="tx1"/>
                </a:solidFill>
                <a:latin typeface="微軟正黑體" pitchFamily="34" charset="-120"/>
                <a:ea typeface="微軟正黑體" pitchFamily="34" charset="-120"/>
              </a:rPr>
              <a:t>的學年度與學期</a:t>
            </a:r>
            <a:endParaRPr lang="en-US" altLang="zh-TW" b="1" dirty="0" smtClean="0">
              <a:solidFill>
                <a:schemeClr val="tx1"/>
              </a:solidFill>
              <a:latin typeface="微軟正黑體" pitchFamily="34" charset="-120"/>
              <a:ea typeface="微軟正黑體" pitchFamily="34" charset="-120"/>
            </a:endParaRPr>
          </a:p>
        </p:txBody>
      </p:sp>
      <p:sp>
        <p:nvSpPr>
          <p:cNvPr id="11" name="文字方塊 10"/>
          <p:cNvSpPr txBox="1"/>
          <p:nvPr/>
        </p:nvSpPr>
        <p:spPr>
          <a:xfrm>
            <a:off x="5219447" y="3199347"/>
            <a:ext cx="6972553" cy="646331"/>
          </a:xfrm>
          <a:prstGeom prst="rect">
            <a:avLst/>
          </a:prstGeom>
          <a:solidFill>
            <a:schemeClr val="bg1"/>
          </a:solidFill>
          <a:ln>
            <a:solidFill>
              <a:schemeClr val="accent6"/>
            </a:solidFill>
          </a:ln>
        </p:spPr>
        <p:txBody>
          <a:bodyPr wrap="square" rtlCol="0">
            <a:spAutoFit/>
          </a:bodyPr>
          <a:lstStyle/>
          <a:p>
            <a:r>
              <a:rPr lang="zh-TW" altLang="en-US" b="1" dirty="0" smtClean="0">
                <a:solidFill>
                  <a:schemeClr val="tx1"/>
                </a:solidFill>
                <a:latin typeface="微軟正黑體" pitchFamily="34" charset="-120"/>
                <a:ea typeface="微軟正黑體" pitchFamily="34" charset="-120"/>
              </a:rPr>
              <a:t>建議填寫學校的電子郵件，</a:t>
            </a:r>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在送出審核後，請務必定期收信，以免耽誤離校時間</a:t>
            </a:r>
            <a:r>
              <a:rPr lang="en-US" altLang="zh-TW" b="1" dirty="0" smtClean="0">
                <a:solidFill>
                  <a:schemeClr val="tx1"/>
                </a:solidFill>
                <a:latin typeface="微軟正黑體" pitchFamily="34" charset="-120"/>
                <a:ea typeface="微軟正黑體" pitchFamily="34" charset="-120"/>
              </a:rPr>
              <a:t> </a:t>
            </a:r>
            <a:r>
              <a:rPr lang="en-US" altLang="zh-TW" b="1" dirty="0" smtClean="0">
                <a:solidFill>
                  <a:srgbClr val="00B0F0"/>
                </a:solidFill>
                <a:latin typeface="微軟正黑體" pitchFamily="34" charset="-120"/>
                <a:ea typeface="微軟正黑體" pitchFamily="34" charset="-120"/>
              </a:rPr>
              <a:t>(</a:t>
            </a:r>
            <a:r>
              <a:rPr lang="zh-TW" altLang="en-US" b="1" dirty="0" smtClean="0">
                <a:solidFill>
                  <a:srgbClr val="00B0F0"/>
                </a:solidFill>
                <a:latin typeface="微軟正黑體" pitchFamily="34" charset="-120"/>
                <a:ea typeface="微軟正黑體" pitchFamily="34" charset="-120"/>
              </a:rPr>
              <a:t>請留意垃圾信</a:t>
            </a:r>
            <a:r>
              <a:rPr lang="en-US" altLang="zh-TW" b="1" dirty="0" smtClean="0">
                <a:solidFill>
                  <a:srgbClr val="00B0F0"/>
                </a:solidFill>
                <a:latin typeface="微軟正黑體" pitchFamily="34" charset="-120"/>
                <a:ea typeface="微軟正黑體" pitchFamily="34" charset="-120"/>
              </a:rPr>
              <a:t>)</a:t>
            </a:r>
          </a:p>
        </p:txBody>
      </p:sp>
      <p:sp>
        <p:nvSpPr>
          <p:cNvPr id="12" name="文字方塊 11"/>
          <p:cNvSpPr txBox="1"/>
          <p:nvPr/>
        </p:nvSpPr>
        <p:spPr>
          <a:xfrm>
            <a:off x="6813044" y="2448616"/>
            <a:ext cx="2300630" cy="261610"/>
          </a:xfrm>
          <a:prstGeom prst="rect">
            <a:avLst/>
          </a:prstGeom>
          <a:noFill/>
        </p:spPr>
        <p:txBody>
          <a:bodyPr wrap="none" rtlCol="0">
            <a:spAutoFit/>
          </a:bodyPr>
          <a:lstStyle/>
          <a:p>
            <a:r>
              <a:rPr lang="zh-TW" altLang="en-US" sz="1100" dirty="0">
                <a:solidFill>
                  <a:srgbClr val="FF0000"/>
                </a:solidFill>
                <a:latin typeface="微軟正黑體" panose="020B0604030504040204" pitchFamily="34" charset="-120"/>
                <a:ea typeface="微軟正黑體" panose="020B0604030504040204" pitchFamily="34" charset="-120"/>
              </a:rPr>
              <a:t>前方選擇正確</a:t>
            </a:r>
            <a:r>
              <a:rPr lang="zh-TW" altLang="en-US" sz="1100" dirty="0" smtClean="0">
                <a:solidFill>
                  <a:srgbClr val="FF0000"/>
                </a:solidFill>
                <a:latin typeface="微軟正黑體" panose="020B0604030504040204" pitchFamily="34" charset="-120"/>
                <a:ea typeface="微軟正黑體" panose="020B0604030504040204" pitchFamily="34" charset="-120"/>
              </a:rPr>
              <a:t>即可，這裡不需填寫</a:t>
            </a:r>
            <a:endParaRPr lang="zh-TW" altLang="en-US" sz="1100" dirty="0">
              <a:solidFill>
                <a:srgbClr val="FF0000"/>
              </a:solidFill>
              <a:latin typeface="微軟正黑體" panose="020B0604030504040204" pitchFamily="34" charset="-120"/>
              <a:ea typeface="微軟正黑體" panose="020B0604030504040204" pitchFamily="34" charset="-120"/>
            </a:endParaRPr>
          </a:p>
        </p:txBody>
      </p:sp>
      <p:sp>
        <p:nvSpPr>
          <p:cNvPr id="14" name="直線圖說文字 3 13"/>
          <p:cNvSpPr/>
          <p:nvPr/>
        </p:nvSpPr>
        <p:spPr>
          <a:xfrm>
            <a:off x="702364" y="4941520"/>
            <a:ext cx="5431736" cy="1384995"/>
          </a:xfrm>
          <a:prstGeom prst="borderCallout3">
            <a:avLst>
              <a:gd name="adj1" fmla="val 555"/>
              <a:gd name="adj2" fmla="val 13199"/>
              <a:gd name="adj3" fmla="val -91396"/>
              <a:gd name="adj4" fmla="val 13029"/>
              <a:gd name="adj5" fmla="val -176588"/>
              <a:gd name="adj6" fmla="val 41934"/>
              <a:gd name="adj7" fmla="val -176389"/>
              <a:gd name="adj8" fmla="val 50668"/>
            </a:avLst>
          </a:prstGeom>
          <a:solidFill>
            <a:schemeClr val="tx2"/>
          </a:solidFill>
          <a:ln>
            <a:solidFill>
              <a:schemeClr val="tx2"/>
            </a:solidFill>
          </a:ln>
        </p:spPr>
        <p:txBody>
          <a:bodyPr wrap="square" rtlCol="0">
            <a:spAutoFit/>
          </a:bodyPr>
          <a:lstStyle/>
          <a:p>
            <a:pPr marL="263525"/>
            <a:r>
              <a:rPr lang="en-US" altLang="zh-TW" sz="28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a:t>
            </a:r>
            <a:r>
              <a:rPr lang="zh-TW" altLang="en-US" sz="28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請注意</a:t>
            </a:r>
            <a:r>
              <a:rPr lang="en-US" altLang="zh-TW" sz="28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a:t>
            </a:r>
          </a:p>
          <a:p>
            <a:pPr marL="263525"/>
            <a:r>
              <a:rPr lang="zh-TW" altLang="en-US" sz="28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若申請後才發現系所填寫錯誤，就只能刪掉帳號全部重建。</a:t>
            </a:r>
          </a:p>
        </p:txBody>
      </p:sp>
      <p:sp>
        <p:nvSpPr>
          <p:cNvPr id="15" name="五邊形 14"/>
          <p:cNvSpPr/>
          <p:nvPr/>
        </p:nvSpPr>
        <p:spPr>
          <a:xfrm>
            <a:off x="6813044" y="6117794"/>
            <a:ext cx="1356921" cy="417443"/>
          </a:xfrm>
          <a:prstGeom prst="homePlate">
            <a:avLst/>
          </a:prstGeom>
          <a:solidFill>
            <a:srgbClr val="FF0000">
              <a:alpha val="19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文字方塊 1"/>
          <p:cNvSpPr txBox="1"/>
          <p:nvPr/>
        </p:nvSpPr>
        <p:spPr>
          <a:xfrm>
            <a:off x="4114801" y="1903918"/>
            <a:ext cx="386644" cy="246221"/>
          </a:xfrm>
          <a:prstGeom prst="rect">
            <a:avLst/>
          </a:prstGeom>
          <a:solidFill>
            <a:schemeClr val="bg1"/>
          </a:solidFill>
        </p:spPr>
        <p:txBody>
          <a:bodyPr wrap="none" rtlCol="0">
            <a:spAutoFit/>
          </a:bodyPr>
          <a:lstStyle/>
          <a:p>
            <a:r>
              <a:rPr lang="en-US" altLang="zh-TW" sz="1000" dirty="0" smtClean="0"/>
              <a:t>109</a:t>
            </a:r>
            <a:endParaRPr lang="zh-TW" altLang="en-US" sz="1000" dirty="0"/>
          </a:p>
        </p:txBody>
      </p:sp>
      <p:sp>
        <p:nvSpPr>
          <p:cNvPr id="13" name="文字方塊 12"/>
          <p:cNvSpPr txBox="1"/>
          <p:nvPr/>
        </p:nvSpPr>
        <p:spPr>
          <a:xfrm>
            <a:off x="4114801" y="3524336"/>
            <a:ext cx="312906" cy="246221"/>
          </a:xfrm>
          <a:prstGeom prst="rect">
            <a:avLst/>
          </a:prstGeom>
          <a:solidFill>
            <a:schemeClr val="bg1"/>
          </a:solidFill>
        </p:spPr>
        <p:txBody>
          <a:bodyPr wrap="none" rtlCol="0">
            <a:spAutoFit/>
          </a:bodyPr>
          <a:lstStyle/>
          <a:p>
            <a:r>
              <a:rPr lang="zh-TW" altLang="en-US" sz="1000" dirty="0"/>
              <a:t>二</a:t>
            </a:r>
          </a:p>
        </p:txBody>
      </p:sp>
    </p:spTree>
    <p:extLst>
      <p:ext uri="{BB962C8B-B14F-4D97-AF65-F5344CB8AC3E}">
        <p14:creationId xmlns:p14="http://schemas.microsoft.com/office/powerpoint/2010/main" val="1390589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p:tgtEl>
                                          <p:spTgt spid="10"/>
                                        </p:tgtEl>
                                        <p:attrNameLst>
                                          <p:attrName>ppt_y</p:attrName>
                                        </p:attrNameLst>
                                      </p:cBhvr>
                                      <p:tavLst>
                                        <p:tav tm="0">
                                          <p:val>
                                            <p:strVal val="#ppt_y+#ppt_h*1.125000"/>
                                          </p:val>
                                        </p:tav>
                                        <p:tav tm="100000">
                                          <p:val>
                                            <p:strVal val="#ppt_y"/>
                                          </p:val>
                                        </p:tav>
                                      </p:tavLst>
                                    </p:anim>
                                    <p:animEffect transition="in" filter="wipe(up)">
                                      <p:cBhvr>
                                        <p:cTn id="18" dur="500"/>
                                        <p:tgtEl>
                                          <p:spTgt spid="10"/>
                                        </p:tgtEl>
                                      </p:cBhvr>
                                    </p:animEffect>
                                  </p:childTnLst>
                                </p:cTn>
                              </p:par>
                            </p:childTnLst>
                          </p:cTn>
                        </p:par>
                        <p:par>
                          <p:cTn id="19" fill="hold">
                            <p:stCondLst>
                              <p:cond delay="500"/>
                            </p:stCondLst>
                            <p:childTnLst>
                              <p:par>
                                <p:cTn id="20" presetID="12" presetClass="entr" presetSubtype="4"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p:tgtEl>
                                          <p:spTgt spid="11"/>
                                        </p:tgtEl>
                                        <p:attrNameLst>
                                          <p:attrName>ppt_y</p:attrName>
                                        </p:attrNameLst>
                                      </p:cBhvr>
                                      <p:tavLst>
                                        <p:tav tm="0">
                                          <p:val>
                                            <p:strVal val="#ppt_y+#ppt_h*1.125000"/>
                                          </p:val>
                                        </p:tav>
                                        <p:tav tm="100000">
                                          <p:val>
                                            <p:strVal val="#ppt_y"/>
                                          </p:val>
                                        </p:tav>
                                      </p:tavLst>
                                    </p:anim>
                                    <p:animEffect transition="in" filter="wipe(up)">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900" decel="100000" fill="hold"/>
                                        <p:tgtEl>
                                          <p:spTgt spid="14"/>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5"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2000"/>
                                        <p:tgtEl>
                                          <p:spTgt spid="15"/>
                                        </p:tgtEl>
                                      </p:cBhvr>
                                    </p:animEffect>
                                    <p:anim calcmode="lin" valueType="num">
                                      <p:cBhvr>
                                        <p:cTn id="37" dur="2000" fill="hold"/>
                                        <p:tgtEl>
                                          <p:spTgt spid="15"/>
                                        </p:tgtEl>
                                        <p:attrNameLst>
                                          <p:attrName>style.rotation</p:attrName>
                                        </p:attrNameLst>
                                      </p:cBhvr>
                                      <p:tavLst>
                                        <p:tav tm="0">
                                          <p:val>
                                            <p:fltVal val="720"/>
                                          </p:val>
                                        </p:tav>
                                        <p:tav tm="100000">
                                          <p:val>
                                            <p:fltVal val="0"/>
                                          </p:val>
                                        </p:tav>
                                      </p:tavLst>
                                    </p:anim>
                                    <p:anim calcmode="lin" valueType="num">
                                      <p:cBhvr>
                                        <p:cTn id="38" dur="2000" fill="hold"/>
                                        <p:tgtEl>
                                          <p:spTgt spid="15"/>
                                        </p:tgtEl>
                                        <p:attrNameLst>
                                          <p:attrName>ppt_h</p:attrName>
                                        </p:attrNameLst>
                                      </p:cBhvr>
                                      <p:tavLst>
                                        <p:tav tm="0">
                                          <p:val>
                                            <p:fltVal val="0"/>
                                          </p:val>
                                        </p:tav>
                                        <p:tav tm="100000">
                                          <p:val>
                                            <p:strVal val="#ppt_h"/>
                                          </p:val>
                                        </p:tav>
                                      </p:tavLst>
                                    </p:anim>
                                    <p:anim calcmode="lin" valueType="num">
                                      <p:cBhvr>
                                        <p:cTn id="39" dur="2000" fill="hold"/>
                                        <p:tgtEl>
                                          <p:spTgt spid="1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340" y="1139824"/>
            <a:ext cx="9515227" cy="5286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029803" y="212385"/>
            <a:ext cx="5651033"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申請建檔帳號與密碼</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6" name="橢圓圖說文字 5"/>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1677505" y="3584781"/>
            <a:ext cx="1802296" cy="479219"/>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矩形 7"/>
          <p:cNvSpPr/>
          <p:nvPr/>
        </p:nvSpPr>
        <p:spPr>
          <a:xfrm>
            <a:off x="6781802" y="247914"/>
            <a:ext cx="5375189" cy="646331"/>
          </a:xfrm>
          <a:prstGeom prst="rect">
            <a:avLst/>
          </a:prstGeom>
        </p:spPr>
        <p:txBody>
          <a:bodyPr wrap="none">
            <a:spAutoFit/>
          </a:bodyPr>
          <a:lstStyle/>
          <a:p>
            <a:r>
              <a:rPr lang="zh-TW" altLang="en-US" b="1" dirty="0" smtClean="0">
                <a:solidFill>
                  <a:srgbClr val="FF0000"/>
                </a:solidFill>
                <a:latin typeface="微軟正黑體" panose="020B0604030504040204" pitchFamily="34" charset="-120"/>
                <a:ea typeface="微軟正黑體" panose="020B0604030504040204" pitchFamily="34" charset="-120"/>
              </a:rPr>
              <a:t>開啟帳號後會收到帳號密碼已開通之</a:t>
            </a:r>
            <a:r>
              <a:rPr lang="en-US" altLang="zh-TW" b="1" dirty="0" smtClean="0">
                <a:solidFill>
                  <a:srgbClr val="FF0000"/>
                </a:solidFill>
                <a:latin typeface="微軟正黑體" panose="020B0604030504040204" pitchFamily="34" charset="-120"/>
                <a:ea typeface="微軟正黑體" panose="020B0604030504040204" pitchFamily="34" charset="-120"/>
              </a:rPr>
              <a:t>EMAIL</a:t>
            </a:r>
          </a:p>
          <a:p>
            <a:r>
              <a:rPr lang="en-US" altLang="zh-TW" b="1" dirty="0" smtClean="0">
                <a:solidFill>
                  <a:schemeClr val="accent4"/>
                </a:solidFill>
                <a:latin typeface="微軟正黑體" panose="020B0604030504040204" pitchFamily="34" charset="-120"/>
                <a:ea typeface="微軟正黑體" panose="020B0604030504040204" pitchFamily="34" charset="-120"/>
              </a:rPr>
              <a:t>108</a:t>
            </a:r>
            <a:r>
              <a:rPr lang="zh-TW" altLang="en-US" b="1" dirty="0" smtClean="0">
                <a:solidFill>
                  <a:schemeClr val="accent4"/>
                </a:solidFill>
                <a:latin typeface="微軟正黑體" panose="020B0604030504040204" pitchFamily="34" charset="-120"/>
                <a:ea typeface="微軟正黑體" panose="020B0604030504040204" pitchFamily="34" charset="-120"/>
              </a:rPr>
              <a:t>學年之後新入學同學請到</a:t>
            </a:r>
            <a:r>
              <a:rPr lang="en-US" altLang="zh-TW" b="1" dirty="0" smtClean="0">
                <a:solidFill>
                  <a:schemeClr val="accent4"/>
                </a:solidFill>
                <a:latin typeface="微軟正黑體" panose="020B0604030504040204" pitchFamily="34" charset="-120"/>
                <a:ea typeface="微軟正黑體" panose="020B0604030504040204" pitchFamily="34" charset="-120"/>
              </a:rPr>
              <a:t>@gm.pu.edu.tw</a:t>
            </a:r>
            <a:r>
              <a:rPr lang="zh-TW" altLang="en-US" b="1" dirty="0" smtClean="0">
                <a:solidFill>
                  <a:schemeClr val="accent4"/>
                </a:solidFill>
                <a:latin typeface="微軟正黑體" panose="020B0604030504040204" pitchFamily="34" charset="-120"/>
                <a:ea typeface="微軟正黑體" panose="020B0604030504040204" pitchFamily="34" charset="-120"/>
              </a:rPr>
              <a:t>收信</a:t>
            </a:r>
            <a:endParaRPr lang="zh-TW" altLang="en-US" b="1" dirty="0">
              <a:solidFill>
                <a:schemeClr val="accent4"/>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3597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333"/>
          <a:stretch/>
        </p:blipFill>
        <p:spPr bwMode="auto">
          <a:xfrm>
            <a:off x="723899" y="279400"/>
            <a:ext cx="11431341" cy="635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五邊形 4"/>
          <p:cNvSpPr/>
          <p:nvPr/>
        </p:nvSpPr>
        <p:spPr>
          <a:xfrm>
            <a:off x="5885944" y="3416300"/>
            <a:ext cx="1356921" cy="417443"/>
          </a:xfrm>
          <a:prstGeom prst="homePlate">
            <a:avLst/>
          </a:prstGeom>
          <a:solidFill>
            <a:srgbClr val="FF0000">
              <a:alpha val="19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6" name="矩形 5"/>
          <p:cNvSpPr/>
          <p:nvPr/>
        </p:nvSpPr>
        <p:spPr>
          <a:xfrm>
            <a:off x="599502" y="4945821"/>
            <a:ext cx="4670998" cy="1200329"/>
          </a:xfrm>
          <a:prstGeom prst="rect">
            <a:avLst/>
          </a:prstGeom>
          <a:solidFill>
            <a:schemeClr val="tx2"/>
          </a:solidFill>
        </p:spPr>
        <p:txBody>
          <a:bodyPr wrap="square" rtlCol="0">
            <a:spAutoFit/>
          </a:bodyPr>
          <a:lstStyle/>
          <a:p>
            <a:pPr marL="263525"/>
            <a:r>
              <a:rPr lang="zh-TW" altLang="en-US"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登入</a:t>
            </a:r>
            <a:r>
              <a:rPr lang="zh-TW" altLang="en-US" sz="24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方式（</a:t>
            </a:r>
            <a:r>
              <a:rPr lang="en-US" altLang="zh-TW" sz="24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2</a:t>
            </a:r>
            <a:r>
              <a:rPr lang="zh-TW" altLang="en-US" sz="24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擇</a:t>
            </a:r>
            <a:r>
              <a:rPr lang="en-US" altLang="zh-TW" sz="24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1</a:t>
            </a:r>
            <a:r>
              <a:rPr lang="zh-TW" altLang="en-US" sz="24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a:t>
            </a:r>
            <a:endParaRPr lang="en-US" altLang="zh-TW"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論文系統寄信的帳號密碼</a:t>
            </a:r>
            <a:endParaRPr lang="en-US" altLang="zh-TW"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靜宜大學入口網站的帳號密碼</a:t>
            </a:r>
            <a:endParaRPr lang="en-US" altLang="zh-TW" sz="2400"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p:txBody>
      </p:sp>
      <p:sp>
        <p:nvSpPr>
          <p:cNvPr id="7" name="矩形 6"/>
          <p:cNvSpPr/>
          <p:nvPr/>
        </p:nvSpPr>
        <p:spPr>
          <a:xfrm>
            <a:off x="1029803" y="212385"/>
            <a:ext cx="5651033"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登入論文系統</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8" name="橢圓圖說文字 7"/>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80318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000"/>
                                        <p:tgtEl>
                                          <p:spTgt spid="5"/>
                                        </p:tgtEl>
                                      </p:cBhvr>
                                    </p:animEffect>
                                    <p:anim calcmode="lin" valueType="num">
                                      <p:cBhvr>
                                        <p:cTn id="17" dur="2000" fill="hold"/>
                                        <p:tgtEl>
                                          <p:spTgt spid="5"/>
                                        </p:tgtEl>
                                        <p:attrNameLst>
                                          <p:attrName>style.rotation</p:attrName>
                                        </p:attrNameLst>
                                      </p:cBhvr>
                                      <p:tavLst>
                                        <p:tav tm="0">
                                          <p:val>
                                            <p:fltVal val="720"/>
                                          </p:val>
                                        </p:tav>
                                        <p:tav tm="100000">
                                          <p:val>
                                            <p:fltVal val="0"/>
                                          </p:val>
                                        </p:tav>
                                      </p:tavLst>
                                    </p:anim>
                                    <p:anim calcmode="lin" valueType="num">
                                      <p:cBhvr>
                                        <p:cTn id="18" dur="2000" fill="hold"/>
                                        <p:tgtEl>
                                          <p:spTgt spid="5"/>
                                        </p:tgtEl>
                                        <p:attrNameLst>
                                          <p:attrName>ppt_h</p:attrName>
                                        </p:attrNameLst>
                                      </p:cBhvr>
                                      <p:tavLst>
                                        <p:tav tm="0">
                                          <p:val>
                                            <p:fltVal val="0"/>
                                          </p:val>
                                        </p:tav>
                                        <p:tav tm="100000">
                                          <p:val>
                                            <p:strVal val="#ppt_h"/>
                                          </p:val>
                                        </p:tav>
                                      </p:tavLst>
                                    </p:anim>
                                    <p:anim calcmode="lin" valueType="num">
                                      <p:cBhvr>
                                        <p:cTn id="19" dur="2000" fill="hold"/>
                                        <p:tgtEl>
                                          <p:spTgt spid="5"/>
                                        </p:tgtEl>
                                        <p:attrNameLst>
                                          <p:attrName>ppt_w</p:attrName>
                                        </p:attrNameLst>
                                      </p:cBhvr>
                                      <p:tavLst>
                                        <p:tav tm="0">
                                          <p:val>
                                            <p:fltVal val="0"/>
                                          </p:val>
                                        </p:tav>
                                        <p:tav tm="100000">
                                          <p:val>
                                            <p:strVal val="#ppt_w"/>
                                          </p:val>
                                        </p:tav>
                                      </p:tavLst>
                                    </p:anim>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900" decel="100000" fill="hold"/>
                                        <p:tgtEl>
                                          <p:spTgt spid="6"/>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200" y="338536"/>
            <a:ext cx="8154223" cy="650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Step1</a:t>
            </a:r>
            <a:r>
              <a:rPr kumimoji="1" lang="zh-TW" altLang="en-US" sz="2800" dirty="0">
                <a:solidFill>
                  <a:schemeClr val="tx1"/>
                </a:solidFill>
                <a:latin typeface="Microsoft JhengHei" charset="-120"/>
                <a:ea typeface="Microsoft JhengHei" charset="-120"/>
                <a:cs typeface="Microsoft JhengHei" charset="-120"/>
              </a:rPr>
              <a:t>　</a:t>
            </a:r>
            <a:r>
              <a:rPr kumimoji="1" lang="zh-TW" altLang="en-US" sz="2800" dirty="0" smtClean="0">
                <a:solidFill>
                  <a:schemeClr val="tx1"/>
                </a:solidFill>
                <a:latin typeface="Microsoft JhengHei" charset="-120"/>
                <a:ea typeface="Microsoft JhengHei" charset="-120"/>
                <a:cs typeface="Microsoft JhengHei" charset="-120"/>
              </a:rPr>
              <a:t>論文建檔</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6" name="橢圓圖說文字 5"/>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9" name="向左箭號 8"/>
          <p:cNvSpPr/>
          <p:nvPr/>
        </p:nvSpPr>
        <p:spPr>
          <a:xfrm>
            <a:off x="4879810" y="2836477"/>
            <a:ext cx="1904081" cy="720079"/>
          </a:xfrm>
          <a:prstGeom prst="lef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1</a:t>
            </a:r>
            <a:r>
              <a:rPr lang="zh-TW" altLang="en-US" dirty="0" smtClean="0">
                <a:latin typeface="微軟正黑體" panose="020B0604030504040204" pitchFamily="34" charset="-120"/>
                <a:ea typeface="微軟正黑體" panose="020B0604030504040204" pitchFamily="34" charset="-120"/>
              </a:rPr>
              <a:t>、可修改密碼</a:t>
            </a:r>
            <a:endParaRPr lang="zh-TW" altLang="en-US" dirty="0">
              <a:latin typeface="微軟正黑體" panose="020B0604030504040204" pitchFamily="34" charset="-120"/>
              <a:ea typeface="微軟正黑體" panose="020B0604030504040204" pitchFamily="34" charset="-120"/>
            </a:endParaRPr>
          </a:p>
        </p:txBody>
      </p:sp>
      <p:sp>
        <p:nvSpPr>
          <p:cNvPr id="10" name="向左箭號 9"/>
          <p:cNvSpPr/>
          <p:nvPr/>
        </p:nvSpPr>
        <p:spPr>
          <a:xfrm>
            <a:off x="4634585" y="3803890"/>
            <a:ext cx="3024336" cy="707608"/>
          </a:xfrm>
          <a:prstGeom prst="lef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latin typeface="微軟正黑體" panose="020B0604030504040204" pitchFamily="34" charset="-120"/>
                <a:ea typeface="微軟正黑體" panose="020B0604030504040204" pitchFamily="34" charset="-120"/>
              </a:rPr>
              <a:t>2</a:t>
            </a:r>
            <a:r>
              <a:rPr lang="zh-TW" altLang="en-US" dirty="0" smtClean="0">
                <a:latin typeface="微軟正黑體" panose="020B0604030504040204" pitchFamily="34" charset="-120"/>
                <a:ea typeface="微軟正黑體" panose="020B0604030504040204" pitchFamily="34" charset="-120"/>
              </a:rPr>
              <a:t>、確認年度、學期無誤</a:t>
            </a:r>
            <a:endParaRPr lang="zh-TW" altLang="en-US" dirty="0">
              <a:latin typeface="微軟正黑體" panose="020B0604030504040204" pitchFamily="34" charset="-120"/>
              <a:ea typeface="微軟正黑體" panose="020B0604030504040204" pitchFamily="34" charset="-120"/>
            </a:endParaRPr>
          </a:p>
        </p:txBody>
      </p:sp>
      <p:sp>
        <p:nvSpPr>
          <p:cNvPr id="11" name="向右箭號 10"/>
          <p:cNvSpPr/>
          <p:nvPr/>
        </p:nvSpPr>
        <p:spPr>
          <a:xfrm>
            <a:off x="4712251" y="6281936"/>
            <a:ext cx="1192263" cy="576064"/>
          </a:xfrm>
          <a:prstGeom prst="righ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、儲存</a:t>
            </a:r>
            <a:endParaRPr lang="zh-TW" altLang="en-US" dirty="0">
              <a:latin typeface="微軟正黑體" panose="020B0604030504040204" pitchFamily="34" charset="-120"/>
              <a:ea typeface="微軟正黑體" panose="020B0604030504040204" pitchFamily="34" charset="-120"/>
            </a:endParaRPr>
          </a:p>
        </p:txBody>
      </p:sp>
      <p:sp>
        <p:nvSpPr>
          <p:cNvPr id="12" name="向左箭號 11"/>
          <p:cNvSpPr/>
          <p:nvPr/>
        </p:nvSpPr>
        <p:spPr>
          <a:xfrm>
            <a:off x="2710033" y="1421602"/>
            <a:ext cx="1800200" cy="576064"/>
          </a:xfrm>
          <a:prstGeom prst="lef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4</a:t>
            </a:r>
            <a:r>
              <a:rPr lang="zh-TW" altLang="en-US" dirty="0" smtClean="0">
                <a:latin typeface="微軟正黑體" panose="020B0604030504040204" pitchFamily="34" charset="-120"/>
                <a:ea typeface="微軟正黑體" panose="020B0604030504040204" pitchFamily="34" charset="-120"/>
              </a:rPr>
              <a:t>、開始建檔</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1489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arn(inVertic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258" y="16004"/>
            <a:ext cx="10204102" cy="6885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a:solidFill>
                  <a:schemeClr val="tx1"/>
                </a:solidFill>
                <a:latin typeface="Microsoft JhengHei" charset="-120"/>
                <a:ea typeface="Microsoft JhengHei" charset="-120"/>
                <a:cs typeface="Microsoft JhengHei" charset="-120"/>
              </a:rPr>
              <a:t>Step1</a:t>
            </a:r>
            <a:r>
              <a:rPr kumimoji="1" lang="zh-TW" altLang="en-US" sz="2800" dirty="0">
                <a:solidFill>
                  <a:schemeClr val="tx1"/>
                </a:solidFill>
                <a:latin typeface="Microsoft JhengHei" charset="-120"/>
                <a:ea typeface="Microsoft JhengHei" charset="-120"/>
                <a:cs typeface="Microsoft JhengHei" charset="-120"/>
              </a:rPr>
              <a:t>　論文建檔</a:t>
            </a:r>
          </a:p>
        </p:txBody>
      </p:sp>
      <p:sp>
        <p:nvSpPr>
          <p:cNvPr id="6" name="橢圓圖說文字 5"/>
          <p:cNvSpPr/>
          <p:nvPr/>
        </p:nvSpPr>
        <p:spPr>
          <a:xfrm>
            <a:off x="496404" y="6916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2939044" y="1507050"/>
            <a:ext cx="1409671" cy="276019"/>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文字方塊 7"/>
          <p:cNvSpPr txBox="1"/>
          <p:nvPr/>
        </p:nvSpPr>
        <p:spPr>
          <a:xfrm flipH="1">
            <a:off x="620486" y="5332677"/>
            <a:ext cx="5859946" cy="1138773"/>
          </a:xfrm>
          <a:prstGeom prst="rect">
            <a:avLst/>
          </a:prstGeom>
          <a:solidFill>
            <a:schemeClr val="tx2"/>
          </a:solidFill>
        </p:spPr>
        <p:txBody>
          <a:bodyPr wrap="square" rtlCol="0">
            <a:spAutoFit/>
          </a:bodyPr>
          <a:lstStyle/>
          <a:p>
            <a:pPr marL="263525"/>
            <a:r>
              <a:rPr lang="zh-TW" altLang="en-US" sz="2000" dirty="0" smtClean="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常見問題</a:t>
            </a:r>
            <a:endParaRPr lang="en-US" altLang="zh-TW" sz="20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endParaRPr lang="en-US" altLang="zh-TW" sz="1100" dirty="0" smtClean="0">
              <a:ln w="0"/>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Q</a:t>
            </a:r>
            <a:r>
              <a:rPr lang="zh-TW" altLang="en-US"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：為什麼我無法建檔，滑鼠點下去都無法輸入資料</a:t>
            </a:r>
            <a:endPar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A</a:t>
            </a:r>
            <a:r>
              <a:rPr lang="zh-TW" altLang="en-US"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：請點選</a:t>
            </a:r>
            <a:r>
              <a:rPr lang="zh-TW" altLang="en-US" dirty="0" smtClean="0">
                <a:ln w="0"/>
                <a:solidFill>
                  <a:schemeClr val="accent4">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新增資料</a:t>
            </a:r>
            <a:r>
              <a:rPr lang="zh-TW" altLang="en-US"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的按鈕才可開始輸入</a:t>
            </a:r>
            <a:endPar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p:txBody>
      </p:sp>
      <p:sp>
        <p:nvSpPr>
          <p:cNvPr id="10" name="向右箭號 9"/>
          <p:cNvSpPr/>
          <p:nvPr/>
        </p:nvSpPr>
        <p:spPr>
          <a:xfrm>
            <a:off x="1940966" y="1979864"/>
            <a:ext cx="3603995" cy="479393"/>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9" name="文字方塊 8"/>
          <p:cNvSpPr txBox="1"/>
          <p:nvPr/>
        </p:nvSpPr>
        <p:spPr>
          <a:xfrm>
            <a:off x="1940966" y="1979864"/>
            <a:ext cx="3275256" cy="369332"/>
          </a:xfrm>
          <a:prstGeom prst="rect">
            <a:avLst/>
          </a:prstGeom>
          <a:noFill/>
        </p:spPr>
        <p:txBody>
          <a:bodyPr wrap="none" rtlCol="0">
            <a:spAutoFit/>
          </a:bodyPr>
          <a:lstStyle/>
          <a:p>
            <a:r>
              <a:rPr lang="zh-TW" altLang="en-US" b="1" dirty="0">
                <a:solidFill>
                  <a:schemeClr val="accent6"/>
                </a:solidFill>
                <a:latin typeface="微軟正黑體" pitchFamily="34" charset="-120"/>
                <a:ea typeface="微軟正黑體" pitchFamily="34" charset="-120"/>
              </a:rPr>
              <a:t>建檔順序</a:t>
            </a:r>
            <a:r>
              <a:rPr lang="en-US" altLang="zh-TW" b="1" dirty="0" smtClean="0">
                <a:solidFill>
                  <a:schemeClr val="accent6"/>
                </a:solidFill>
                <a:latin typeface="微軟正黑體" pitchFamily="34" charset="-120"/>
                <a:ea typeface="微軟正黑體" pitchFamily="34" charset="-120"/>
              </a:rPr>
              <a:t>    1 </a:t>
            </a:r>
            <a:r>
              <a:rPr lang="zh-TW" altLang="en-US" b="1" dirty="0" smtClean="0">
                <a:solidFill>
                  <a:schemeClr val="accent6"/>
                </a:solidFill>
                <a:latin typeface="微軟正黑體" pitchFamily="34" charset="-120"/>
                <a:ea typeface="微軟正黑體" pitchFamily="34" charset="-120"/>
              </a:rPr>
              <a:t> </a:t>
            </a:r>
            <a:r>
              <a:rPr lang="en-US" altLang="zh-TW" b="1" dirty="0" smtClean="0">
                <a:solidFill>
                  <a:schemeClr val="accent6"/>
                </a:solidFill>
                <a:latin typeface="微軟正黑體" pitchFamily="34" charset="-120"/>
                <a:ea typeface="微軟正黑體" pitchFamily="34" charset="-120"/>
              </a:rPr>
              <a:t>       2       3        4</a:t>
            </a:r>
            <a:endParaRPr lang="zh-TW" altLang="en-US" b="1" dirty="0" smtClean="0">
              <a:solidFill>
                <a:schemeClr val="accent6"/>
              </a:solidFill>
            </a:endParaRPr>
          </a:p>
        </p:txBody>
      </p:sp>
    </p:spTree>
    <p:extLst>
      <p:ext uri="{BB962C8B-B14F-4D97-AF65-F5344CB8AC3E}">
        <p14:creationId xmlns:p14="http://schemas.microsoft.com/office/powerpoint/2010/main" val="26692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資料圖表 3"/>
          <p:cNvGraphicFramePr/>
          <p:nvPr>
            <p:extLst>
              <p:ext uri="{D42A27DB-BD31-4B8C-83A1-F6EECF244321}">
                <p14:modId xmlns:p14="http://schemas.microsoft.com/office/powerpoint/2010/main" val="184109840"/>
              </p:ext>
            </p:extLst>
          </p:nvPr>
        </p:nvGraphicFramePr>
        <p:xfrm>
          <a:off x="1027875" y="234650"/>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矩形 12"/>
          <p:cNvSpPr/>
          <p:nvPr/>
        </p:nvSpPr>
        <p:spPr>
          <a:xfrm>
            <a:off x="1016000" y="1041400"/>
            <a:ext cx="10502900" cy="54483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pic>
        <p:nvPicPr>
          <p:cNvPr id="2052" name="Picture 4" descr="C:\Users\yunerh\Desktop\2.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7113" y="1174519"/>
            <a:ext cx="9269911" cy="522665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資料圖表 3"/>
          <p:cNvGraphicFramePr/>
          <p:nvPr>
            <p:extLst>
              <p:ext uri="{D42A27DB-BD31-4B8C-83A1-F6EECF244321}">
                <p14:modId xmlns:p14="http://schemas.microsoft.com/office/powerpoint/2010/main" val="698430380"/>
              </p:ext>
            </p:extLst>
          </p:nvPr>
        </p:nvGraphicFramePr>
        <p:xfrm>
          <a:off x="1037270" y="234650"/>
          <a:ext cx="10883900" cy="8043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矩形 6"/>
          <p:cNvSpPr/>
          <p:nvPr/>
        </p:nvSpPr>
        <p:spPr>
          <a:xfrm>
            <a:off x="7541824" y="1907491"/>
            <a:ext cx="3505200" cy="1569660"/>
          </a:xfrm>
          <a:prstGeom prst="rect">
            <a:avLst/>
          </a:prstGeom>
          <a:solidFill>
            <a:schemeClr val="bg1"/>
          </a:solidFill>
          <a:ln>
            <a:solidFill>
              <a:schemeClr val="accent6"/>
            </a:solidFill>
          </a:ln>
        </p:spPr>
        <p:txBody>
          <a:bodyPr wrap="square">
            <a:spAutoFit/>
          </a:bodyPr>
          <a:lstStyle/>
          <a:p>
            <a:pPr marL="85725"/>
            <a:r>
              <a:rPr lang="zh-TW" altLang="en-US" sz="1600" dirty="0" smtClean="0">
                <a:solidFill>
                  <a:schemeClr val="tx1"/>
                </a:solidFill>
                <a:latin typeface="Microsoft JhengHei" charset="-120"/>
                <a:ea typeface="Microsoft JhengHei" charset="-120"/>
                <a:cs typeface="Microsoft JhengHei" charset="-120"/>
              </a:rPr>
              <a:t>外文名建檔時，姓在前名在後</a:t>
            </a:r>
            <a:r>
              <a:rPr lang="zh-TW" altLang="en-US" sz="1600" dirty="0" smtClean="0">
                <a:latin typeface="Microsoft JhengHei" charset="-120"/>
                <a:ea typeface="Microsoft JhengHei" charset="-120"/>
                <a:cs typeface="Microsoft JhengHei" charset="-120"/>
              </a:rPr>
              <a:t>，</a:t>
            </a:r>
            <a:r>
              <a:rPr lang="zh-TW" altLang="en-US" sz="1600" dirty="0" smtClean="0">
                <a:solidFill>
                  <a:schemeClr val="tx1"/>
                </a:solidFill>
                <a:latin typeface="Microsoft JhengHei" charset="-120"/>
                <a:ea typeface="Microsoft JhengHei" charset="-120"/>
                <a:cs typeface="Microsoft JhengHei" charset="-120"/>
              </a:rPr>
              <a:t>請依範例輸入：</a:t>
            </a:r>
            <a:endParaRPr lang="en-US" altLang="zh-TW" sz="1600" dirty="0" smtClean="0">
              <a:solidFill>
                <a:schemeClr val="tx1"/>
              </a:solidFill>
              <a:latin typeface="Microsoft JhengHei" charset="-120"/>
              <a:ea typeface="Microsoft JhengHei" charset="-120"/>
              <a:cs typeface="Microsoft JhengHei" charset="-120"/>
            </a:endParaRPr>
          </a:p>
          <a:p>
            <a:pPr marL="85725"/>
            <a:r>
              <a:rPr lang="zh-TW" altLang="en-US" sz="1600" dirty="0" smtClean="0">
                <a:solidFill>
                  <a:schemeClr val="tx1"/>
                </a:solidFill>
                <a:latin typeface="Microsoft JhengHei" charset="-120"/>
                <a:ea typeface="Microsoft JhengHei" charset="-120"/>
                <a:cs typeface="Microsoft JhengHei" charset="-120"/>
              </a:rPr>
              <a:t>王大華</a:t>
            </a:r>
            <a:r>
              <a:rPr lang="en-US" altLang="zh-TW" sz="1600" dirty="0" smtClean="0">
                <a:solidFill>
                  <a:schemeClr val="tx1"/>
                </a:solidFill>
                <a:latin typeface="Microsoft JhengHei" charset="-120"/>
                <a:ea typeface="Microsoft JhengHei" charset="-120"/>
                <a:cs typeface="Microsoft JhengHei" charset="-120"/>
              </a:rPr>
              <a:t>— Wang, Da</a:t>
            </a:r>
            <a:r>
              <a:rPr lang="en-US" altLang="zh-TW" sz="1600" dirty="0" smtClean="0">
                <a:solidFill>
                  <a:srgbClr val="FF0000"/>
                </a:solidFill>
                <a:latin typeface="Microsoft JhengHei" charset="-120"/>
                <a:ea typeface="Microsoft JhengHei" charset="-120"/>
                <a:cs typeface="Microsoft JhengHei" charset="-120"/>
              </a:rPr>
              <a:t>-H</a:t>
            </a:r>
            <a:r>
              <a:rPr lang="en-US" altLang="zh-TW" sz="1600" dirty="0" smtClean="0">
                <a:solidFill>
                  <a:schemeClr val="tx1"/>
                </a:solidFill>
                <a:latin typeface="Microsoft JhengHei" charset="-120"/>
                <a:ea typeface="Microsoft JhengHei" charset="-120"/>
                <a:cs typeface="Microsoft JhengHei" charset="-120"/>
              </a:rPr>
              <a:t>ua </a:t>
            </a:r>
            <a:r>
              <a:rPr lang="en-US" altLang="zh-TW" sz="1600" dirty="0" smtClean="0">
                <a:solidFill>
                  <a:srgbClr val="FF0000"/>
                </a:solidFill>
                <a:latin typeface="Microsoft JhengHei" charset="-120"/>
                <a:ea typeface="Microsoft JhengHei" charset="-120"/>
                <a:cs typeface="Microsoft JhengHei" charset="-120"/>
              </a:rPr>
              <a:t>(O)</a:t>
            </a:r>
          </a:p>
          <a:p>
            <a:pPr marL="85725"/>
            <a:r>
              <a:rPr lang="en-US" altLang="zh-TW" sz="1600" dirty="0" smtClean="0">
                <a:solidFill>
                  <a:schemeClr val="tx1"/>
                </a:solidFill>
                <a:latin typeface="Microsoft JhengHei" charset="-120"/>
                <a:ea typeface="Microsoft JhengHei" charset="-120"/>
                <a:cs typeface="Microsoft JhengHei" charset="-120"/>
              </a:rPr>
              <a:t>                 Wang, </a:t>
            </a:r>
            <a:r>
              <a:rPr lang="en-US" altLang="zh-TW" sz="1600" dirty="0" err="1" smtClean="0">
                <a:solidFill>
                  <a:schemeClr val="tx1"/>
                </a:solidFill>
                <a:latin typeface="Microsoft JhengHei" charset="-120"/>
                <a:ea typeface="Microsoft JhengHei" charset="-120"/>
                <a:cs typeface="Microsoft JhengHei" charset="-120"/>
              </a:rPr>
              <a:t>Da</a:t>
            </a:r>
            <a:r>
              <a:rPr lang="en-US" altLang="zh-TW" sz="1600" dirty="0" err="1" smtClean="0">
                <a:solidFill>
                  <a:srgbClr val="FF0000"/>
                </a:solidFill>
                <a:latin typeface="Microsoft JhengHei" charset="-120"/>
                <a:ea typeface="Microsoft JhengHei" charset="-120"/>
                <a:cs typeface="Microsoft JhengHei" charset="-120"/>
              </a:rPr>
              <a:t>H</a:t>
            </a:r>
            <a:r>
              <a:rPr lang="en-US" altLang="zh-TW" sz="1600" dirty="0" err="1" smtClean="0">
                <a:solidFill>
                  <a:schemeClr val="tx1"/>
                </a:solidFill>
                <a:latin typeface="Microsoft JhengHei" charset="-120"/>
                <a:ea typeface="Microsoft JhengHei" charset="-120"/>
                <a:cs typeface="Microsoft JhengHei" charset="-120"/>
              </a:rPr>
              <a:t>ua</a:t>
            </a:r>
            <a:r>
              <a:rPr lang="en-US" altLang="zh-TW" sz="1600" dirty="0" smtClean="0">
                <a:solidFill>
                  <a:schemeClr val="tx1"/>
                </a:solidFill>
                <a:latin typeface="Microsoft JhengHei" charset="-120"/>
                <a:ea typeface="Microsoft JhengHei" charset="-120"/>
                <a:cs typeface="Microsoft JhengHei" charset="-120"/>
              </a:rPr>
              <a:t>   </a:t>
            </a:r>
            <a:r>
              <a:rPr lang="en-US" altLang="zh-TW" sz="1600" dirty="0" smtClean="0">
                <a:solidFill>
                  <a:srgbClr val="FF0000"/>
                </a:solidFill>
                <a:latin typeface="Microsoft JhengHei" charset="-120"/>
                <a:ea typeface="Microsoft JhengHei" charset="-120"/>
                <a:cs typeface="Microsoft JhengHei" charset="-120"/>
              </a:rPr>
              <a:t>(O)</a:t>
            </a:r>
          </a:p>
          <a:p>
            <a:pPr marL="85725"/>
            <a:r>
              <a:rPr lang="en-US" altLang="zh-TW" sz="1600" dirty="0" smtClean="0">
                <a:solidFill>
                  <a:schemeClr val="tx1"/>
                </a:solidFill>
                <a:latin typeface="Microsoft JhengHei" charset="-120"/>
                <a:ea typeface="Microsoft JhengHei" charset="-120"/>
                <a:cs typeface="Microsoft JhengHei" charset="-120"/>
              </a:rPr>
              <a:t>                 Wang, </a:t>
            </a:r>
            <a:r>
              <a:rPr lang="en-US" altLang="zh-TW" sz="1600" dirty="0" err="1" smtClean="0">
                <a:solidFill>
                  <a:schemeClr val="tx1"/>
                </a:solidFill>
                <a:latin typeface="Microsoft JhengHei" charset="-120"/>
                <a:ea typeface="Microsoft JhengHei" charset="-120"/>
                <a:cs typeface="Microsoft JhengHei" charset="-120"/>
              </a:rPr>
              <a:t>Dahua</a:t>
            </a:r>
            <a:r>
              <a:rPr lang="en-US" altLang="zh-TW" sz="1600" dirty="0" smtClean="0">
                <a:solidFill>
                  <a:schemeClr val="tx1"/>
                </a:solidFill>
                <a:latin typeface="Microsoft JhengHei" charset="-120"/>
                <a:ea typeface="Microsoft JhengHei" charset="-120"/>
                <a:cs typeface="Microsoft JhengHei" charset="-120"/>
              </a:rPr>
              <a:t>   </a:t>
            </a:r>
            <a:r>
              <a:rPr lang="zh-TW" altLang="en-US" sz="1600" dirty="0" smtClean="0">
                <a:solidFill>
                  <a:schemeClr val="tx1"/>
                </a:solidFill>
                <a:latin typeface="Microsoft JhengHei" charset="-120"/>
                <a:ea typeface="Microsoft JhengHei" charset="-120"/>
                <a:cs typeface="Microsoft JhengHei" charset="-120"/>
              </a:rPr>
              <a:t> </a:t>
            </a:r>
            <a:r>
              <a:rPr lang="en-US" altLang="zh-TW" sz="1600" dirty="0" smtClean="0">
                <a:solidFill>
                  <a:srgbClr val="FF0000"/>
                </a:solidFill>
                <a:latin typeface="Microsoft JhengHei" charset="-120"/>
                <a:ea typeface="Microsoft JhengHei" charset="-120"/>
                <a:cs typeface="Microsoft JhengHei" charset="-120"/>
              </a:rPr>
              <a:t>(O)</a:t>
            </a:r>
          </a:p>
          <a:p>
            <a:pPr marL="85725"/>
            <a:r>
              <a:rPr lang="zh-TW" altLang="en-US" sz="1600" dirty="0" smtClean="0">
                <a:solidFill>
                  <a:srgbClr val="FF0000"/>
                </a:solidFill>
                <a:latin typeface="Microsoft JhengHei" charset="-120"/>
                <a:ea typeface="Microsoft JhengHei" charset="-120"/>
                <a:cs typeface="Microsoft JhengHei" charset="-120"/>
              </a:rPr>
              <a:t>可參考</a:t>
            </a:r>
            <a:r>
              <a:rPr lang="zh-TW" altLang="en-US" sz="1600" dirty="0" smtClean="0">
                <a:solidFill>
                  <a:srgbClr val="FF0000"/>
                </a:solidFill>
                <a:latin typeface="Microsoft JhengHei" charset="-120"/>
                <a:ea typeface="Microsoft JhengHei" charset="-120"/>
                <a:cs typeface="Microsoft JhengHei" charset="-120"/>
                <a:hlinkClick r:id="rId13"/>
              </a:rPr>
              <a:t>外交部護照外文姓名拼音</a:t>
            </a:r>
            <a:endParaRPr lang="zh-TW" altLang="en-US" sz="1600" dirty="0">
              <a:latin typeface="Microsoft JhengHei" charset="-120"/>
              <a:ea typeface="Microsoft JhengHei" charset="-120"/>
              <a:cs typeface="Microsoft JhengHei" charset="-120"/>
            </a:endParaRPr>
          </a:p>
        </p:txBody>
      </p:sp>
      <p:cxnSp>
        <p:nvCxnSpPr>
          <p:cNvPr id="11" name="直線箭頭接點 10"/>
          <p:cNvCxnSpPr/>
          <p:nvPr/>
        </p:nvCxnSpPr>
        <p:spPr>
          <a:xfrm>
            <a:off x="2944424" y="3304633"/>
            <a:ext cx="4597400" cy="0"/>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5624623" y="3666301"/>
            <a:ext cx="6432698" cy="830997"/>
          </a:xfrm>
          <a:prstGeom prst="rect">
            <a:avLst/>
          </a:prstGeom>
          <a:solidFill>
            <a:schemeClr val="bg1"/>
          </a:solidFill>
          <a:ln>
            <a:solidFill>
              <a:schemeClr val="accent6"/>
            </a:solidFill>
          </a:ln>
        </p:spPr>
        <p:txBody>
          <a:bodyPr wrap="square">
            <a:spAutoFit/>
          </a:bodyPr>
          <a:lstStyle/>
          <a:p>
            <a:pPr marL="85725"/>
            <a:r>
              <a:rPr lang="en-US" altLang="zh-TW" sz="1600" strike="dblStrike" dirty="0" smtClean="0">
                <a:solidFill>
                  <a:schemeClr val="tx1"/>
                </a:solidFill>
                <a:latin typeface="Microsoft JhengHei" charset="-120"/>
                <a:ea typeface="Microsoft JhengHei" charset="-120"/>
                <a:cs typeface="Microsoft JhengHei" charset="-120"/>
              </a:rPr>
              <a:t>National </a:t>
            </a:r>
            <a:r>
              <a:rPr lang="en-US" altLang="zh-TW" sz="1600" strike="dblStrike" dirty="0" smtClean="0">
                <a:solidFill>
                  <a:srgbClr val="FF0000"/>
                </a:solidFill>
                <a:latin typeface="Microsoft JhengHei" charset="-120"/>
                <a:ea typeface="Microsoft JhengHei" charset="-120"/>
                <a:cs typeface="Microsoft JhengHei" charset="-120"/>
              </a:rPr>
              <a:t>d</a:t>
            </a:r>
            <a:r>
              <a:rPr lang="en-US" altLang="zh-TW" sz="1600" strike="dblStrike" dirty="0" smtClean="0">
                <a:solidFill>
                  <a:schemeClr val="tx1"/>
                </a:solidFill>
                <a:latin typeface="Microsoft JhengHei" charset="-120"/>
                <a:ea typeface="Microsoft JhengHei" charset="-120"/>
                <a:cs typeface="Microsoft JhengHei" charset="-120"/>
              </a:rPr>
              <a:t>igital </a:t>
            </a:r>
            <a:r>
              <a:rPr lang="en-US" altLang="zh-TW" sz="1600" strike="dblStrike" dirty="0" smtClean="0">
                <a:solidFill>
                  <a:srgbClr val="FF0000"/>
                </a:solidFill>
                <a:latin typeface="Microsoft JhengHei" charset="-120"/>
                <a:ea typeface="Microsoft JhengHei" charset="-120"/>
                <a:cs typeface="Microsoft JhengHei" charset="-120"/>
              </a:rPr>
              <a:t>l</a:t>
            </a:r>
            <a:r>
              <a:rPr lang="en-US" altLang="zh-TW" sz="1600" strike="dblStrike" dirty="0" smtClean="0">
                <a:solidFill>
                  <a:schemeClr val="tx1"/>
                </a:solidFill>
                <a:latin typeface="Microsoft JhengHei" charset="-120"/>
                <a:ea typeface="Microsoft JhengHei" charset="-120"/>
                <a:cs typeface="Microsoft JhengHei" charset="-120"/>
              </a:rPr>
              <a:t>ibrary of </a:t>
            </a:r>
            <a:r>
              <a:rPr lang="en-US" altLang="zh-TW" sz="1600" strike="dblStrike" dirty="0" smtClean="0">
                <a:solidFill>
                  <a:srgbClr val="FF0000"/>
                </a:solidFill>
                <a:latin typeface="Microsoft JhengHei" charset="-120"/>
                <a:ea typeface="Microsoft JhengHei" charset="-120"/>
                <a:cs typeface="Microsoft JhengHei" charset="-120"/>
              </a:rPr>
              <a:t>t</a:t>
            </a:r>
            <a:r>
              <a:rPr lang="en-US" altLang="zh-TW" sz="1600" strike="dblStrike" dirty="0" smtClean="0">
                <a:solidFill>
                  <a:schemeClr val="tx1"/>
                </a:solidFill>
                <a:latin typeface="Microsoft JhengHei" charset="-120"/>
                <a:ea typeface="Microsoft JhengHei" charset="-120"/>
                <a:cs typeface="Microsoft JhengHei" charset="-120"/>
              </a:rPr>
              <a:t>heses and </a:t>
            </a:r>
            <a:r>
              <a:rPr lang="en-US" altLang="zh-TW" sz="1600" strike="dblStrike" dirty="0" smtClean="0">
                <a:solidFill>
                  <a:srgbClr val="FF0000"/>
                </a:solidFill>
                <a:latin typeface="Microsoft JhengHei" charset="-120"/>
                <a:ea typeface="Microsoft JhengHei" charset="-120"/>
                <a:cs typeface="Microsoft JhengHei" charset="-120"/>
              </a:rPr>
              <a:t>d</a:t>
            </a:r>
            <a:r>
              <a:rPr lang="en-US" altLang="zh-TW" sz="1600" strike="dblStrike" dirty="0" smtClean="0">
                <a:solidFill>
                  <a:schemeClr val="tx1"/>
                </a:solidFill>
                <a:latin typeface="Microsoft JhengHei" charset="-120"/>
                <a:ea typeface="Microsoft JhengHei" charset="-120"/>
                <a:cs typeface="Microsoft JhengHei" charset="-120"/>
              </a:rPr>
              <a:t>issertations in Taiwan</a:t>
            </a:r>
            <a:r>
              <a:rPr lang="en-US" altLang="zh-TW" sz="1600" strike="dblStrike" dirty="0" smtClean="0">
                <a:solidFill>
                  <a:srgbClr val="FF0000"/>
                </a:solidFill>
                <a:latin typeface="Microsoft JhengHei" charset="-120"/>
                <a:ea typeface="Microsoft JhengHei" charset="-120"/>
                <a:cs typeface="Microsoft JhengHei" charset="-120"/>
              </a:rPr>
              <a:t> </a:t>
            </a:r>
            <a:r>
              <a:rPr lang="zh-TW" altLang="en-US" sz="1600" strike="dblStrike" dirty="0" smtClean="0">
                <a:solidFill>
                  <a:srgbClr val="FF0000"/>
                </a:solidFill>
                <a:latin typeface="Microsoft JhengHei" charset="-120"/>
                <a:ea typeface="Microsoft JhengHei" charset="-120"/>
                <a:cs typeface="Microsoft JhengHei" charset="-120"/>
              </a:rPr>
              <a:t>   </a:t>
            </a:r>
            <a:r>
              <a:rPr lang="en-US" altLang="zh-TW" sz="1600" strike="dblStrike" dirty="0" smtClean="0">
                <a:solidFill>
                  <a:srgbClr val="FF0000"/>
                </a:solidFill>
                <a:latin typeface="Microsoft JhengHei" charset="-120"/>
                <a:ea typeface="Microsoft JhengHei" charset="-120"/>
                <a:cs typeface="Microsoft JhengHei" charset="-120"/>
              </a:rPr>
              <a:t>(X)</a:t>
            </a:r>
            <a:endParaRPr lang="en-US" altLang="zh-TW" sz="1600" strike="dblStrike" dirty="0" smtClean="0">
              <a:solidFill>
                <a:schemeClr val="tx1"/>
              </a:solidFill>
              <a:latin typeface="Microsoft JhengHei" charset="-120"/>
              <a:ea typeface="Microsoft JhengHei" charset="-120"/>
              <a:cs typeface="Microsoft JhengHei" charset="-120"/>
            </a:endParaRPr>
          </a:p>
          <a:p>
            <a:pPr marL="85725"/>
            <a:r>
              <a:rPr lang="en-US" altLang="zh-TW" sz="1600" dirty="0" smtClean="0">
                <a:solidFill>
                  <a:schemeClr val="tx1"/>
                </a:solidFill>
                <a:latin typeface="Microsoft JhengHei" charset="-120"/>
                <a:ea typeface="Microsoft JhengHei" charset="-120"/>
                <a:cs typeface="Microsoft JhengHei" charset="-120"/>
              </a:rPr>
              <a:t>National Digital Library of Theses and Dissertations in Taiwan </a:t>
            </a:r>
            <a:r>
              <a:rPr lang="en-US" altLang="zh-TW" sz="1600" dirty="0" smtClean="0">
                <a:solidFill>
                  <a:srgbClr val="FF0000"/>
                </a:solidFill>
                <a:latin typeface="Microsoft JhengHei" charset="-120"/>
                <a:ea typeface="Microsoft JhengHei" charset="-120"/>
                <a:cs typeface="Microsoft JhengHei" charset="-120"/>
              </a:rPr>
              <a:t>(O)    </a:t>
            </a:r>
          </a:p>
          <a:p>
            <a:pPr marL="85725"/>
            <a:r>
              <a:rPr lang="zh-TW" altLang="en-US" sz="1600" dirty="0" smtClean="0">
                <a:solidFill>
                  <a:srgbClr val="FF0000"/>
                </a:solidFill>
                <a:latin typeface="Microsoft JhengHei" charset="-120"/>
                <a:ea typeface="Microsoft JhengHei" charset="-120"/>
                <a:cs typeface="Microsoft JhengHei" charset="-120"/>
              </a:rPr>
              <a:t>首字大寫</a:t>
            </a:r>
            <a:endParaRPr lang="en-US" altLang="zh-TW" sz="1600" dirty="0" smtClean="0">
              <a:solidFill>
                <a:schemeClr val="tx1"/>
              </a:solidFill>
              <a:latin typeface="Microsoft JhengHei" charset="-120"/>
              <a:ea typeface="Microsoft JhengHei" charset="-120"/>
              <a:cs typeface="Microsoft JhengHei" charset="-120"/>
            </a:endParaRPr>
          </a:p>
        </p:txBody>
      </p:sp>
      <p:cxnSp>
        <p:nvCxnSpPr>
          <p:cNvPr id="27" name="直線箭頭接點 26"/>
          <p:cNvCxnSpPr/>
          <p:nvPr/>
        </p:nvCxnSpPr>
        <p:spPr>
          <a:xfrm>
            <a:off x="2944424" y="3898265"/>
            <a:ext cx="2680199" cy="0"/>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1" name="文字方塊 30"/>
          <p:cNvSpPr txBox="1"/>
          <p:nvPr/>
        </p:nvSpPr>
        <p:spPr>
          <a:xfrm>
            <a:off x="5798378" y="4831925"/>
            <a:ext cx="6258943" cy="1323439"/>
          </a:xfrm>
          <a:prstGeom prst="rect">
            <a:avLst/>
          </a:prstGeom>
          <a:solidFill>
            <a:schemeClr val="bg1"/>
          </a:solidFill>
          <a:ln>
            <a:solidFill>
              <a:schemeClr val="accent6"/>
            </a:solidFill>
          </a:ln>
        </p:spPr>
        <p:txBody>
          <a:bodyPr wrap="square" rtlCol="0">
            <a:spAutoFit/>
          </a:bodyPr>
          <a:lstStyle/>
          <a:p>
            <a:pPr marL="85725"/>
            <a:r>
              <a:rPr lang="zh-TW" altLang="en-US" sz="1600" dirty="0" smtClean="0">
                <a:solidFill>
                  <a:schemeClr val="tx1"/>
                </a:solidFill>
                <a:latin typeface="Microsoft JhengHei" charset="-120"/>
                <a:ea typeface="Microsoft JhengHei" charset="-120"/>
                <a:cs typeface="Microsoft JhengHei" charset="-120"/>
              </a:rPr>
              <a:t>若指導教授與口試委員不只一位，請點選</a:t>
            </a:r>
            <a:r>
              <a:rPr lang="en-US" altLang="zh-TW" sz="1600" dirty="0" smtClean="0">
                <a:solidFill>
                  <a:schemeClr val="tx1"/>
                </a:solidFill>
                <a:latin typeface="Microsoft JhengHei" charset="-120"/>
                <a:ea typeface="Microsoft JhengHei" charset="-120"/>
                <a:cs typeface="Microsoft JhengHei" charset="-120"/>
              </a:rPr>
              <a:t>〝</a:t>
            </a:r>
            <a:r>
              <a:rPr lang="zh-TW" altLang="en-US" sz="1600" dirty="0" smtClean="0">
                <a:solidFill>
                  <a:srgbClr val="FF0000"/>
                </a:solidFill>
                <a:latin typeface="Microsoft JhengHei" charset="-120"/>
                <a:ea typeface="Microsoft JhengHei" charset="-120"/>
                <a:cs typeface="Microsoft JhengHei" charset="-120"/>
              </a:rPr>
              <a:t>增加</a:t>
            </a:r>
            <a:r>
              <a:rPr lang="en-US" altLang="zh-TW" sz="1600" dirty="0" smtClean="0">
                <a:solidFill>
                  <a:schemeClr val="tx1"/>
                </a:solidFill>
                <a:latin typeface="Microsoft JhengHei" charset="-120"/>
                <a:ea typeface="Microsoft JhengHei" charset="-120"/>
                <a:cs typeface="Microsoft JhengHei" charset="-120"/>
              </a:rPr>
              <a:t>”</a:t>
            </a:r>
          </a:p>
          <a:p>
            <a:pPr marL="85725"/>
            <a:endParaRPr lang="en-US" altLang="zh-TW" sz="1600" dirty="0" smtClean="0">
              <a:solidFill>
                <a:schemeClr val="tx1"/>
              </a:solidFill>
              <a:latin typeface="Microsoft JhengHei" charset="-120"/>
              <a:ea typeface="Microsoft JhengHei" charset="-120"/>
              <a:cs typeface="Microsoft JhengHei" charset="-120"/>
            </a:endParaRPr>
          </a:p>
          <a:p>
            <a:pPr marL="85725"/>
            <a:r>
              <a:rPr lang="zh-TW" altLang="en-US" sz="1600" dirty="0" smtClean="0">
                <a:solidFill>
                  <a:srgbClr val="FF0000"/>
                </a:solidFill>
                <a:latin typeface="Microsoft JhengHei" charset="-120"/>
                <a:ea typeface="Microsoft JhengHei" charset="-120"/>
                <a:cs typeface="Microsoft JhengHei" charset="-120"/>
              </a:rPr>
              <a:t>小提醒</a:t>
            </a:r>
            <a:r>
              <a:rPr lang="zh-TW" altLang="en-US" sz="1600" dirty="0" smtClean="0">
                <a:solidFill>
                  <a:schemeClr val="tx1"/>
                </a:solidFill>
                <a:latin typeface="Microsoft JhengHei" charset="-120"/>
                <a:ea typeface="Microsoft JhengHei" charset="-120"/>
                <a:cs typeface="Microsoft JhengHei" charset="-120"/>
              </a:rPr>
              <a:t>：請記得輸入教授與口委的</a:t>
            </a:r>
            <a:r>
              <a:rPr lang="zh-TW" altLang="en-US" sz="1600" dirty="0" smtClean="0">
                <a:solidFill>
                  <a:srgbClr val="FF0000"/>
                </a:solidFill>
                <a:latin typeface="Microsoft JhengHei" charset="-120"/>
                <a:ea typeface="Microsoft JhengHei" charset="-120"/>
                <a:cs typeface="Microsoft JhengHei" charset="-120"/>
              </a:rPr>
              <a:t>外文名，外文名書寫方式請一致。</a:t>
            </a:r>
            <a:endParaRPr lang="en-US" altLang="zh-TW" sz="1600" dirty="0" smtClean="0">
              <a:solidFill>
                <a:srgbClr val="FF0000"/>
              </a:solidFill>
              <a:latin typeface="Microsoft JhengHei" charset="-120"/>
              <a:ea typeface="Microsoft JhengHei" charset="-120"/>
              <a:cs typeface="Microsoft JhengHei" charset="-120"/>
            </a:endParaRPr>
          </a:p>
          <a:p>
            <a:pPr marL="85725"/>
            <a:r>
              <a:rPr lang="en-US" altLang="zh-TW" sz="1600" dirty="0" smtClean="0">
                <a:solidFill>
                  <a:schemeClr val="tx1">
                    <a:lumMod val="50000"/>
                    <a:lumOff val="50000"/>
                  </a:schemeClr>
                </a:solidFill>
                <a:latin typeface="Microsoft JhengHei" charset="-120"/>
                <a:ea typeface="Microsoft JhengHei" charset="-120"/>
                <a:cs typeface="Microsoft JhengHei" charset="-120"/>
              </a:rPr>
              <a:t>-</a:t>
            </a:r>
            <a:r>
              <a:rPr lang="zh-TW" altLang="en-US" sz="1600" dirty="0" smtClean="0">
                <a:solidFill>
                  <a:schemeClr val="tx1">
                    <a:lumMod val="50000"/>
                    <a:lumOff val="50000"/>
                  </a:schemeClr>
                </a:solidFill>
                <a:latin typeface="Microsoft JhengHei" charset="-120"/>
                <a:ea typeface="Microsoft JhengHei" charset="-120"/>
                <a:cs typeface="Microsoft JhengHei" charset="-120"/>
              </a:rPr>
              <a:t>至教授所屬之學校系所網頁</a:t>
            </a:r>
            <a:r>
              <a:rPr lang="en-US" altLang="zh-TW" sz="1600" dirty="0" smtClean="0">
                <a:solidFill>
                  <a:schemeClr val="tx1">
                    <a:lumMod val="50000"/>
                    <a:lumOff val="50000"/>
                  </a:schemeClr>
                </a:solidFill>
                <a:latin typeface="Microsoft JhengHei" charset="-120"/>
                <a:ea typeface="Microsoft JhengHei" charset="-120"/>
                <a:cs typeface="Microsoft JhengHei" charset="-120"/>
              </a:rPr>
              <a:t>(</a:t>
            </a:r>
            <a:r>
              <a:rPr lang="zh-TW" altLang="en-US" sz="1600" dirty="0" smtClean="0">
                <a:solidFill>
                  <a:schemeClr val="tx1">
                    <a:lumMod val="50000"/>
                    <a:lumOff val="50000"/>
                  </a:schemeClr>
                </a:solidFill>
                <a:latin typeface="Microsoft JhengHei" charset="-120"/>
                <a:ea typeface="Microsoft JhengHei" charset="-120"/>
                <a:cs typeface="Microsoft JhengHei" charset="-120"/>
              </a:rPr>
              <a:t>系所成員</a:t>
            </a:r>
            <a:r>
              <a:rPr lang="en-US" altLang="zh-TW" sz="1600" dirty="0" smtClean="0">
                <a:solidFill>
                  <a:schemeClr val="tx1">
                    <a:lumMod val="50000"/>
                    <a:lumOff val="50000"/>
                  </a:schemeClr>
                </a:solidFill>
                <a:latin typeface="Microsoft JhengHei" charset="-120"/>
                <a:ea typeface="Microsoft JhengHei" charset="-120"/>
                <a:cs typeface="Microsoft JhengHei" charset="-120"/>
              </a:rPr>
              <a:t>)</a:t>
            </a:r>
            <a:r>
              <a:rPr lang="zh-TW" altLang="en-US" sz="1600" dirty="0" smtClean="0">
                <a:solidFill>
                  <a:schemeClr val="tx1">
                    <a:lumMod val="50000"/>
                    <a:lumOff val="50000"/>
                  </a:schemeClr>
                </a:solidFill>
                <a:latin typeface="Microsoft JhengHei" charset="-120"/>
                <a:ea typeface="Microsoft JhengHei" charset="-120"/>
                <a:cs typeface="Microsoft JhengHei" charset="-120"/>
              </a:rPr>
              <a:t>查詢</a:t>
            </a:r>
            <a:endParaRPr lang="en-US" altLang="zh-TW" sz="1600" dirty="0" smtClean="0">
              <a:solidFill>
                <a:schemeClr val="tx1">
                  <a:lumMod val="50000"/>
                  <a:lumOff val="50000"/>
                </a:schemeClr>
              </a:solidFill>
              <a:latin typeface="Microsoft JhengHei" charset="-120"/>
              <a:ea typeface="Microsoft JhengHei" charset="-120"/>
              <a:cs typeface="Microsoft JhengHei" charset="-120"/>
            </a:endParaRPr>
          </a:p>
          <a:p>
            <a:pPr marL="85725"/>
            <a:r>
              <a:rPr lang="en-US" altLang="zh-TW" sz="1600" dirty="0" smtClean="0">
                <a:solidFill>
                  <a:schemeClr val="tx1">
                    <a:lumMod val="50000"/>
                    <a:lumOff val="50000"/>
                  </a:schemeClr>
                </a:solidFill>
                <a:latin typeface="Microsoft JhengHei" charset="-120"/>
                <a:ea typeface="Microsoft JhengHei" charset="-120"/>
                <a:cs typeface="Microsoft JhengHei" charset="-120"/>
              </a:rPr>
              <a:t>-</a:t>
            </a:r>
            <a:r>
              <a:rPr lang="zh-TW" altLang="en-US" sz="1600" dirty="0" smtClean="0">
                <a:solidFill>
                  <a:schemeClr val="tx1">
                    <a:lumMod val="50000"/>
                    <a:lumOff val="50000"/>
                  </a:schemeClr>
                </a:solidFill>
                <a:latin typeface="Microsoft JhengHei" charset="-120"/>
                <a:ea typeface="Microsoft JhengHei" charset="-120"/>
                <a:cs typeface="Microsoft JhengHei" charset="-120"/>
              </a:rPr>
              <a:t>參考全國博碩士論文加值系統中，經教授指導之學生論文</a:t>
            </a:r>
            <a:endParaRPr lang="en-US" altLang="zh-TW" sz="1600" dirty="0" smtClean="0">
              <a:solidFill>
                <a:schemeClr val="tx1">
                  <a:lumMod val="50000"/>
                  <a:lumOff val="50000"/>
                </a:schemeClr>
              </a:solidFill>
              <a:latin typeface="Microsoft JhengHei" charset="-120"/>
              <a:ea typeface="Microsoft JhengHei" charset="-120"/>
              <a:cs typeface="Microsoft JhengHei" charset="-120"/>
            </a:endParaRPr>
          </a:p>
        </p:txBody>
      </p:sp>
      <p:cxnSp>
        <p:nvCxnSpPr>
          <p:cNvPr id="32" name="直線箭頭接點 31"/>
          <p:cNvCxnSpPr/>
          <p:nvPr/>
        </p:nvCxnSpPr>
        <p:spPr>
          <a:xfrm flipV="1">
            <a:off x="3499167" y="5124893"/>
            <a:ext cx="2299211" cy="636063"/>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4" name="直線箭頭接點 33"/>
          <p:cNvCxnSpPr/>
          <p:nvPr/>
        </p:nvCxnSpPr>
        <p:spPr>
          <a:xfrm>
            <a:off x="3481731" y="4641641"/>
            <a:ext cx="2316647" cy="376926"/>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0" name="矩形 19"/>
          <p:cNvSpPr/>
          <p:nvPr/>
        </p:nvSpPr>
        <p:spPr>
          <a:xfrm>
            <a:off x="2944424" y="1821275"/>
            <a:ext cx="2967278" cy="1081413"/>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10687729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5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900" decel="100000" fill="hold"/>
                                        <p:tgtEl>
                                          <p:spTgt spid="11"/>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900" decel="100000" fill="hold"/>
                                        <p:tgtEl>
                                          <p:spTgt spid="7"/>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1000"/>
                                        <p:tgtEl>
                                          <p:spTgt spid="27"/>
                                        </p:tgtEl>
                                      </p:cBhvr>
                                    </p:animEffect>
                                    <p:anim calcmode="lin" valueType="num">
                                      <p:cBhvr>
                                        <p:cTn id="40" dur="1000" fill="hold"/>
                                        <p:tgtEl>
                                          <p:spTgt spid="27"/>
                                        </p:tgtEl>
                                        <p:attrNameLst>
                                          <p:attrName>ppt_x</p:attrName>
                                        </p:attrNameLst>
                                      </p:cBhvr>
                                      <p:tavLst>
                                        <p:tav tm="0">
                                          <p:val>
                                            <p:strVal val="#ppt_x"/>
                                          </p:val>
                                        </p:tav>
                                        <p:tav tm="100000">
                                          <p:val>
                                            <p:strVal val="#ppt_x"/>
                                          </p:val>
                                        </p:tav>
                                      </p:tavLst>
                                    </p:anim>
                                    <p:anim calcmode="lin" valueType="num">
                                      <p:cBhvr>
                                        <p:cTn id="41" dur="900" decel="100000" fill="hold"/>
                                        <p:tgtEl>
                                          <p:spTgt spid="27"/>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27"/>
                                        </p:tgtEl>
                                        <p:attrNameLst>
                                          <p:attrName>ppt_y</p:attrName>
                                        </p:attrNameLst>
                                      </p:cBhvr>
                                      <p:tavLst>
                                        <p:tav tm="0">
                                          <p:val>
                                            <p:strVal val="#ppt_y-.03"/>
                                          </p:val>
                                        </p:tav>
                                        <p:tav tm="100000">
                                          <p:val>
                                            <p:strVal val="#ppt_y"/>
                                          </p:val>
                                        </p:tav>
                                      </p:tavLst>
                                    </p:anim>
                                  </p:childTnLst>
                                </p:cTn>
                              </p:par>
                              <p:par>
                                <p:cTn id="43" presetID="37"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900" decel="100000" fill="hold"/>
                                        <p:tgtEl>
                                          <p:spTgt spid="1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1000"/>
                                        <p:tgtEl>
                                          <p:spTgt spid="34"/>
                                        </p:tgtEl>
                                      </p:cBhvr>
                                    </p:animEffect>
                                    <p:anim calcmode="lin" valueType="num">
                                      <p:cBhvr>
                                        <p:cTn id="54" dur="1000" fill="hold"/>
                                        <p:tgtEl>
                                          <p:spTgt spid="34"/>
                                        </p:tgtEl>
                                        <p:attrNameLst>
                                          <p:attrName>ppt_x</p:attrName>
                                        </p:attrNameLst>
                                      </p:cBhvr>
                                      <p:tavLst>
                                        <p:tav tm="0">
                                          <p:val>
                                            <p:strVal val="#ppt_x"/>
                                          </p:val>
                                        </p:tav>
                                        <p:tav tm="100000">
                                          <p:val>
                                            <p:strVal val="#ppt_x"/>
                                          </p:val>
                                        </p:tav>
                                      </p:tavLst>
                                    </p:anim>
                                    <p:anim calcmode="lin" valueType="num">
                                      <p:cBhvr>
                                        <p:cTn id="55" dur="900" decel="100000" fill="hold"/>
                                        <p:tgtEl>
                                          <p:spTgt spid="3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34"/>
                                        </p:tgtEl>
                                        <p:attrNameLst>
                                          <p:attrName>ppt_y</p:attrName>
                                        </p:attrNameLst>
                                      </p:cBhvr>
                                      <p:tavLst>
                                        <p:tav tm="0">
                                          <p:val>
                                            <p:strVal val="#ppt_y-.03"/>
                                          </p:val>
                                        </p:tav>
                                        <p:tav tm="100000">
                                          <p:val>
                                            <p:strVal val="#ppt_y"/>
                                          </p:val>
                                        </p:tav>
                                      </p:tavLst>
                                    </p:anim>
                                  </p:childTnLst>
                                </p:cTn>
                              </p:par>
                              <p:par>
                                <p:cTn id="57" presetID="37" presetClass="entr" presetSubtype="0" fill="hold" nodeType="with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fade">
                                      <p:cBhvr>
                                        <p:cTn id="59" dur="1000"/>
                                        <p:tgtEl>
                                          <p:spTgt spid="32"/>
                                        </p:tgtEl>
                                      </p:cBhvr>
                                    </p:animEffect>
                                    <p:anim calcmode="lin" valueType="num">
                                      <p:cBhvr>
                                        <p:cTn id="60" dur="1000" fill="hold"/>
                                        <p:tgtEl>
                                          <p:spTgt spid="32"/>
                                        </p:tgtEl>
                                        <p:attrNameLst>
                                          <p:attrName>ppt_x</p:attrName>
                                        </p:attrNameLst>
                                      </p:cBhvr>
                                      <p:tavLst>
                                        <p:tav tm="0">
                                          <p:val>
                                            <p:strVal val="#ppt_x"/>
                                          </p:val>
                                        </p:tav>
                                        <p:tav tm="100000">
                                          <p:val>
                                            <p:strVal val="#ppt_x"/>
                                          </p:val>
                                        </p:tav>
                                      </p:tavLst>
                                    </p:anim>
                                    <p:anim calcmode="lin" valueType="num">
                                      <p:cBhvr>
                                        <p:cTn id="61" dur="900" decel="100000" fill="hold"/>
                                        <p:tgtEl>
                                          <p:spTgt spid="32"/>
                                        </p:tgtEl>
                                        <p:attrNameLst>
                                          <p:attrName>ppt_y</p:attrName>
                                        </p:attrNameLst>
                                      </p:cBhvr>
                                      <p:tavLst>
                                        <p:tav tm="0">
                                          <p:val>
                                            <p:strVal val="#ppt_y+1"/>
                                          </p:val>
                                        </p:tav>
                                        <p:tav tm="100000">
                                          <p:val>
                                            <p:strVal val="#ppt_y-.03"/>
                                          </p:val>
                                        </p:tav>
                                      </p:tavLst>
                                    </p:anim>
                                    <p:anim calcmode="lin" valueType="num">
                                      <p:cBhvr>
                                        <p:cTn id="62"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63" presetID="37"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fade">
                                      <p:cBhvr>
                                        <p:cTn id="65" dur="1000"/>
                                        <p:tgtEl>
                                          <p:spTgt spid="31"/>
                                        </p:tgtEl>
                                      </p:cBhvr>
                                    </p:animEffect>
                                    <p:anim calcmode="lin" valueType="num">
                                      <p:cBhvr>
                                        <p:cTn id="66" dur="1000" fill="hold"/>
                                        <p:tgtEl>
                                          <p:spTgt spid="31"/>
                                        </p:tgtEl>
                                        <p:attrNameLst>
                                          <p:attrName>ppt_x</p:attrName>
                                        </p:attrNameLst>
                                      </p:cBhvr>
                                      <p:tavLst>
                                        <p:tav tm="0">
                                          <p:val>
                                            <p:strVal val="#ppt_x"/>
                                          </p:val>
                                        </p:tav>
                                        <p:tav tm="100000">
                                          <p:val>
                                            <p:strVal val="#ppt_x"/>
                                          </p:val>
                                        </p:tav>
                                      </p:tavLst>
                                    </p:anim>
                                    <p:anim calcmode="lin" valueType="num">
                                      <p:cBhvr>
                                        <p:cTn id="67" dur="900" decel="100000" fill="hold"/>
                                        <p:tgtEl>
                                          <p:spTgt spid="31"/>
                                        </p:tgtEl>
                                        <p:attrNameLst>
                                          <p:attrName>ppt_y</p:attrName>
                                        </p:attrNameLst>
                                      </p:cBhvr>
                                      <p:tavLst>
                                        <p:tav tm="0">
                                          <p:val>
                                            <p:strVal val="#ppt_y+1"/>
                                          </p:val>
                                        </p:tav>
                                        <p:tav tm="100000">
                                          <p:val>
                                            <p:strVal val="#ppt_y-.03"/>
                                          </p:val>
                                        </p:tav>
                                      </p:tavLst>
                                    </p:anim>
                                    <p:anim calcmode="lin" valueType="num">
                                      <p:cBhvr>
                                        <p:cTn id="68"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AsOne/>
      </p:bldGraphic>
      <p:bldP spid="7" grpId="0" animBg="1"/>
      <p:bldP spid="14" grpId="0" animBg="1"/>
      <p:bldP spid="31"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graphicFrame>
        <p:nvGraphicFramePr>
          <p:cNvPr id="4" name="資料圖表 3"/>
          <p:cNvGraphicFramePr/>
          <p:nvPr>
            <p:extLst>
              <p:ext uri="{D42A27DB-BD31-4B8C-83A1-F6EECF244321}">
                <p14:modId xmlns:p14="http://schemas.microsoft.com/office/powerpoint/2010/main" val="1891019998"/>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51401" y="1189056"/>
            <a:ext cx="7232098" cy="5152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5288101" y="2945398"/>
            <a:ext cx="2733441" cy="338554"/>
          </a:xfrm>
          <a:prstGeom prst="rect">
            <a:avLst/>
          </a:prstGeom>
          <a:solidFill>
            <a:schemeClr val="bg1"/>
          </a:solidFill>
          <a:ln>
            <a:solidFill>
              <a:schemeClr val="accent6"/>
            </a:solidFill>
          </a:ln>
        </p:spPr>
        <p:txBody>
          <a:bodyPr wrap="none" rtlCol="0">
            <a:spAutoFit/>
          </a:bodyPr>
          <a:lstStyle/>
          <a:p>
            <a:pPr marL="85725"/>
            <a:r>
              <a:rPr lang="zh-TW" altLang="en-US" sz="1600" dirty="0">
                <a:latin typeface="Microsoft JhengHei" charset="-120"/>
                <a:ea typeface="Microsoft JhengHei" charset="-120"/>
                <a:cs typeface="Microsoft JhengHei" charset="-120"/>
              </a:rPr>
              <a:t>論文最後一頁編列的</a:t>
            </a:r>
            <a:r>
              <a:rPr lang="zh-TW" altLang="en-US" sz="1600" dirty="0" smtClean="0">
                <a:latin typeface="Microsoft JhengHei" charset="-120"/>
                <a:ea typeface="Microsoft JhengHei" charset="-120"/>
                <a:cs typeface="Microsoft JhengHei" charset="-120"/>
              </a:rPr>
              <a:t>頁碼。</a:t>
            </a:r>
            <a:endParaRPr lang="en-US" altLang="zh-TW" sz="1600" dirty="0">
              <a:latin typeface="Microsoft JhengHei" charset="-120"/>
              <a:ea typeface="Microsoft JhengHei" charset="-120"/>
              <a:cs typeface="Microsoft JhengHei" charset="-120"/>
            </a:endParaRPr>
          </a:p>
        </p:txBody>
      </p:sp>
      <p:sp>
        <p:nvSpPr>
          <p:cNvPr id="3" name="矩形 2"/>
          <p:cNvSpPr/>
          <p:nvPr/>
        </p:nvSpPr>
        <p:spPr>
          <a:xfrm>
            <a:off x="5488126" y="3560631"/>
            <a:ext cx="4083169" cy="584775"/>
          </a:xfrm>
          <a:prstGeom prst="rect">
            <a:avLst/>
          </a:prstGeom>
          <a:solidFill>
            <a:schemeClr val="bg1"/>
          </a:solidFill>
          <a:ln>
            <a:solidFill>
              <a:schemeClr val="accent6"/>
            </a:solidFill>
          </a:ln>
        </p:spPr>
        <p:txBody>
          <a:bodyPr wrap="none" rtlCol="0">
            <a:spAutoFit/>
          </a:bodyPr>
          <a:lstStyle/>
          <a:p>
            <a:pPr marL="85725"/>
            <a:r>
              <a:rPr lang="zh-TW" altLang="en-US" sz="1600" dirty="0">
                <a:latin typeface="Microsoft JhengHei" charset="-120"/>
                <a:ea typeface="Microsoft JhengHei" charset="-120"/>
                <a:cs typeface="Microsoft JhengHei" charset="-120"/>
              </a:rPr>
              <a:t>若有</a:t>
            </a:r>
            <a:r>
              <a:rPr lang="en-US" altLang="zh-TW" sz="1600" dirty="0">
                <a:latin typeface="Microsoft JhengHei" charset="-120"/>
                <a:ea typeface="Microsoft JhengHei" charset="-120"/>
                <a:cs typeface="Microsoft JhengHei" charset="-120"/>
              </a:rPr>
              <a:t>2</a:t>
            </a:r>
            <a:r>
              <a:rPr lang="zh-TW" altLang="en-US" sz="1600" dirty="0">
                <a:latin typeface="Microsoft JhengHei" charset="-120"/>
                <a:ea typeface="Microsoft JhengHei" charset="-120"/>
                <a:cs typeface="Microsoft JhengHei" charset="-120"/>
              </a:rPr>
              <a:t>個以上的關鍵字，請點選</a:t>
            </a:r>
            <a:r>
              <a:rPr lang="en-US" altLang="zh-TW" sz="1600" dirty="0">
                <a:latin typeface="Microsoft JhengHei" charset="-120"/>
                <a:ea typeface="Microsoft JhengHei" charset="-120"/>
                <a:cs typeface="Microsoft JhengHei" charset="-120"/>
              </a:rPr>
              <a:t>〝</a:t>
            </a:r>
            <a:r>
              <a:rPr lang="zh-TW" altLang="en-US" sz="1600" dirty="0">
                <a:latin typeface="Microsoft JhengHei" charset="-120"/>
                <a:ea typeface="Microsoft JhengHei" charset="-120"/>
                <a:cs typeface="Microsoft JhengHei" charset="-120"/>
              </a:rPr>
              <a:t>增加</a:t>
            </a:r>
            <a:r>
              <a:rPr lang="en-US" altLang="zh-TW" sz="1600" dirty="0">
                <a:latin typeface="Microsoft JhengHei" charset="-120"/>
                <a:ea typeface="Microsoft JhengHei" charset="-120"/>
                <a:cs typeface="Microsoft JhengHei" charset="-120"/>
              </a:rPr>
              <a:t>〞</a:t>
            </a:r>
            <a:r>
              <a:rPr lang="zh-TW" altLang="en-US" sz="1600" dirty="0" smtClean="0">
                <a:latin typeface="Microsoft JhengHei" charset="-120"/>
                <a:ea typeface="Microsoft JhengHei" charset="-120"/>
                <a:cs typeface="Microsoft JhengHei" charset="-120"/>
              </a:rPr>
              <a:t>，</a:t>
            </a:r>
            <a:endParaRPr lang="en-US" altLang="zh-TW" sz="1600" dirty="0" smtClean="0">
              <a:latin typeface="Microsoft JhengHei" charset="-120"/>
              <a:ea typeface="Microsoft JhengHei" charset="-120"/>
              <a:cs typeface="Microsoft JhengHei" charset="-120"/>
            </a:endParaRPr>
          </a:p>
          <a:p>
            <a:pPr marL="85725"/>
            <a:r>
              <a:rPr lang="zh-TW" altLang="en-US" sz="1600" dirty="0" smtClean="0">
                <a:latin typeface="Microsoft JhengHei" charset="-120"/>
                <a:ea typeface="Microsoft JhengHei" charset="-120"/>
                <a:cs typeface="Microsoft JhengHei" charset="-120"/>
              </a:rPr>
              <a:t>一</a:t>
            </a:r>
            <a:r>
              <a:rPr lang="zh-TW" altLang="en-US" sz="1600" dirty="0">
                <a:latin typeface="Microsoft JhengHei" charset="-120"/>
                <a:ea typeface="Microsoft JhengHei" charset="-120"/>
                <a:cs typeface="Microsoft JhengHei" charset="-120"/>
              </a:rPr>
              <a:t>欄僅限一個關鍵</a:t>
            </a:r>
            <a:r>
              <a:rPr lang="zh-TW" altLang="en-US" sz="1600" dirty="0" smtClean="0">
                <a:latin typeface="Microsoft JhengHei" charset="-120"/>
                <a:ea typeface="Microsoft JhengHei" charset="-120"/>
                <a:cs typeface="Microsoft JhengHei" charset="-120"/>
              </a:rPr>
              <a:t>詞</a:t>
            </a:r>
            <a:r>
              <a:rPr lang="zh-TW" altLang="en-US" sz="1600" dirty="0">
                <a:latin typeface="Microsoft JhengHei" charset="-120"/>
                <a:ea typeface="Microsoft JhengHei" charset="-120"/>
                <a:cs typeface="Microsoft JhengHei" charset="-120"/>
              </a:rPr>
              <a:t>。</a:t>
            </a:r>
            <a:endParaRPr lang="en-US" altLang="zh-TW" sz="1600" dirty="0">
              <a:latin typeface="Microsoft JhengHei" charset="-120"/>
              <a:ea typeface="Microsoft JhengHei" charset="-120"/>
              <a:cs typeface="Microsoft JhengHei" charset="-120"/>
            </a:endParaRPr>
          </a:p>
        </p:txBody>
      </p:sp>
      <p:cxnSp>
        <p:nvCxnSpPr>
          <p:cNvPr id="8" name="直線箭頭接點 10"/>
          <p:cNvCxnSpPr/>
          <p:nvPr/>
        </p:nvCxnSpPr>
        <p:spPr>
          <a:xfrm>
            <a:off x="3479800" y="3114675"/>
            <a:ext cx="1808301" cy="0"/>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箭頭接點 10"/>
          <p:cNvCxnSpPr/>
          <p:nvPr/>
        </p:nvCxnSpPr>
        <p:spPr>
          <a:xfrm>
            <a:off x="4203700" y="3293477"/>
            <a:ext cx="1284426" cy="302795"/>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線箭頭接點 10"/>
          <p:cNvCxnSpPr>
            <a:endCxn id="3" idx="1"/>
          </p:cNvCxnSpPr>
          <p:nvPr/>
        </p:nvCxnSpPr>
        <p:spPr>
          <a:xfrm flipV="1">
            <a:off x="4203700" y="3853019"/>
            <a:ext cx="1284426" cy="3173"/>
          </a:xfrm>
          <a:prstGeom prst="straightConnector1">
            <a:avLst/>
          </a:prstGeom>
          <a:ln w="508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873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900" decel="100000" fill="hold"/>
                                        <p:tgtEl>
                                          <p:spTgt spid="10"/>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900" decel="100000" fill="hold"/>
                                        <p:tgtEl>
                                          <p:spTgt spid="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900" decel="100000" fill="hold"/>
                                        <p:tgtEl>
                                          <p:spTgt spid="3"/>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大綱</a:t>
            </a:r>
            <a:r>
              <a:rPr lang="en-US" altLang="zh-TW" dirty="0" smtClean="0">
                <a:latin typeface="微軟正黑體" panose="020B0604030504040204" pitchFamily="34" charset="-120"/>
                <a:ea typeface="微軟正黑體" panose="020B0604030504040204" pitchFamily="34" charset="-120"/>
              </a:rPr>
              <a:t>	</a:t>
            </a:r>
            <a:endParaRPr lang="zh-TW" altLang="en-US" dirty="0">
              <a:latin typeface="微軟正黑體" panose="020B0604030504040204" pitchFamily="34" charset="-120"/>
              <a:ea typeface="微軟正黑體" panose="020B0604030504040204" pitchFamily="34" charset="-120"/>
            </a:endParaRPr>
          </a:p>
        </p:txBody>
      </p:sp>
      <p:graphicFrame>
        <p:nvGraphicFramePr>
          <p:cNvPr id="10" name="內容版面配置區 9"/>
          <p:cNvGraphicFramePr>
            <a:graphicFrameLocks noGrp="1"/>
          </p:cNvGraphicFramePr>
          <p:nvPr>
            <p:ph idx="1"/>
            <p:extLst>
              <p:ext uri="{D42A27DB-BD31-4B8C-83A1-F6EECF244321}">
                <p14:modId xmlns:p14="http://schemas.microsoft.com/office/powerpoint/2010/main" val="2087031342"/>
              </p:ext>
            </p:extLst>
          </p:nvPr>
        </p:nvGraphicFramePr>
        <p:xfrm>
          <a:off x="5890437" y="180753"/>
          <a:ext cx="5943600" cy="6294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版面配置區 8"/>
          <p:cNvSpPr>
            <a:spLocks noGrp="1"/>
          </p:cNvSpPr>
          <p:nvPr>
            <p:ph type="body" sz="half" idx="2"/>
          </p:nvPr>
        </p:nvSpPr>
        <p:spPr/>
        <p:txBody>
          <a:bodyPr/>
          <a:lstStyle/>
          <a:p>
            <a:r>
              <a:rPr lang="zh-TW" altLang="en-US" dirty="0" smtClean="0">
                <a:latin typeface="微軟正黑體" panose="020B0604030504040204" pitchFamily="34" charset="-120"/>
                <a:ea typeface="微軟正黑體" panose="020B0604030504040204" pitchFamily="34" charset="-120"/>
              </a:rPr>
              <a:t>善用大綱</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快速找到您的問題</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標題點起來！</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2574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4" name="資料圖表 3"/>
          <p:cNvGraphicFramePr/>
          <p:nvPr>
            <p:extLst>
              <p:ext uri="{D42A27DB-BD31-4B8C-83A1-F6EECF244321}">
                <p14:modId xmlns:p14="http://schemas.microsoft.com/office/powerpoint/2010/main" val="338636113"/>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4307" y="1638995"/>
            <a:ext cx="6000750" cy="1276351"/>
          </a:xfrm>
          <a:prstGeom prst="rect">
            <a:avLst/>
          </a:prstGeom>
          <a:noFill/>
          <a:ln w="7620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4307" y="3415509"/>
            <a:ext cx="5983861" cy="2657475"/>
          </a:xfrm>
          <a:prstGeom prst="rect">
            <a:avLst/>
          </a:prstGeom>
          <a:noFill/>
          <a:ln w="12065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cxnSp>
        <p:nvCxnSpPr>
          <p:cNvPr id="9" name="直線接點 8"/>
          <p:cNvCxnSpPr/>
          <p:nvPr/>
        </p:nvCxnSpPr>
        <p:spPr>
          <a:xfrm>
            <a:off x="4578896" y="2143050"/>
            <a:ext cx="266429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4578896" y="2770370"/>
            <a:ext cx="339552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文字方塊 10"/>
          <p:cNvSpPr txBox="1"/>
          <p:nvPr/>
        </p:nvSpPr>
        <p:spPr>
          <a:xfrm>
            <a:off x="7773943" y="1677004"/>
            <a:ext cx="1109484" cy="1200329"/>
          </a:xfrm>
          <a:prstGeom prst="rect">
            <a:avLst/>
          </a:prstGeom>
          <a:noFill/>
          <a:ln w="28575">
            <a:noFill/>
          </a:ln>
        </p:spPr>
        <p:txBody>
          <a:bodyPr wrap="square" rtlCol="0">
            <a:spAutoFit/>
          </a:bodyPr>
          <a:lstStyle/>
          <a:p>
            <a:r>
              <a:rPr lang="en-US" altLang="zh-TW" sz="7200" b="1" dirty="0" smtClean="0">
                <a:solidFill>
                  <a:schemeClr val="accent6"/>
                </a:solidFill>
              </a:rPr>
              <a:t>(X)</a:t>
            </a:r>
            <a:endParaRPr lang="zh-TW" altLang="en-US" sz="7200" b="1" dirty="0">
              <a:solidFill>
                <a:schemeClr val="accent6"/>
              </a:solidFill>
            </a:endParaRPr>
          </a:p>
        </p:txBody>
      </p:sp>
      <p:sp>
        <p:nvSpPr>
          <p:cNvPr id="12" name="文字方塊 11"/>
          <p:cNvSpPr txBox="1"/>
          <p:nvPr/>
        </p:nvSpPr>
        <p:spPr>
          <a:xfrm>
            <a:off x="7673272" y="4049375"/>
            <a:ext cx="1310826" cy="1200329"/>
          </a:xfrm>
          <a:prstGeom prst="rect">
            <a:avLst/>
          </a:prstGeom>
          <a:noFill/>
          <a:ln w="28575">
            <a:noFill/>
          </a:ln>
        </p:spPr>
        <p:txBody>
          <a:bodyPr wrap="square" rtlCol="0">
            <a:spAutoFit/>
          </a:bodyPr>
          <a:lstStyle/>
          <a:p>
            <a:r>
              <a:rPr lang="en-US" altLang="zh-TW" sz="7200" b="1" dirty="0" smtClean="0">
                <a:solidFill>
                  <a:schemeClr val="accent6"/>
                </a:solidFill>
              </a:rPr>
              <a:t>(O)</a:t>
            </a:r>
            <a:endParaRPr lang="zh-TW" altLang="en-US" sz="7200" b="1" dirty="0">
              <a:solidFill>
                <a:schemeClr val="accent6"/>
              </a:solidFill>
            </a:endParaRPr>
          </a:p>
        </p:txBody>
      </p:sp>
      <p:pic>
        <p:nvPicPr>
          <p:cNvPr id="13" name="Picture 2"/>
          <p:cNvPicPr>
            <a:picLocks noChangeAspect="1" noChangeArrowheads="1"/>
          </p:cNvPicPr>
          <p:nvPr/>
        </p:nvPicPr>
        <p:blipFill rotWithShape="1">
          <a:blip r:embed="rId9">
            <a:extLst>
              <a:ext uri="{28A0092B-C50C-407E-A947-70E740481C1C}">
                <a14:useLocalDpi xmlns:a14="http://schemas.microsoft.com/office/drawing/2010/main" val="0"/>
              </a:ext>
            </a:extLst>
          </a:blip>
          <a:srcRect l="3276" t="76213" r="4870" b="2495"/>
          <a:stretch/>
        </p:blipFill>
        <p:spPr bwMode="auto">
          <a:xfrm>
            <a:off x="1016000" y="4769856"/>
            <a:ext cx="10502900" cy="17198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矩形 13"/>
          <p:cNvSpPr/>
          <p:nvPr/>
        </p:nvSpPr>
        <p:spPr>
          <a:xfrm>
            <a:off x="7768272" y="5808484"/>
            <a:ext cx="2024314" cy="390297"/>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15504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900" decel="100000" fill="hold"/>
                                        <p:tgtEl>
                                          <p:spTgt spid="10"/>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900" decel="100000" fill="hold"/>
                                        <p:tgtEl>
                                          <p:spTgt spid="11"/>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1"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900" decel="100000" fill="hold"/>
                                        <p:tgtEl>
                                          <p:spTgt spid="12"/>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ppt_x"/>
                                          </p:val>
                                        </p:tav>
                                        <p:tav tm="100000">
                                          <p:val>
                                            <p:strVal val="#ppt_x"/>
                                          </p:val>
                                        </p:tav>
                                      </p:tavLst>
                                    </p:anim>
                                    <p:anim calcmode="lin" valueType="num">
                                      <p:cBhvr additive="base">
                                        <p:cTn id="4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graphicFrame>
        <p:nvGraphicFramePr>
          <p:cNvPr id="4" name="資料圖表 3"/>
          <p:cNvGraphicFramePr/>
          <p:nvPr>
            <p:extLst>
              <p:ext uri="{D42A27DB-BD31-4B8C-83A1-F6EECF244321}">
                <p14:modId xmlns:p14="http://schemas.microsoft.com/office/powerpoint/2010/main" val="3012973014"/>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423503" y="1458821"/>
            <a:ext cx="7564891" cy="769441"/>
          </a:xfrm>
          <a:prstGeom prst="rect">
            <a:avLst/>
          </a:prstGeom>
          <a:noFill/>
        </p:spPr>
        <p:txBody>
          <a:bodyPr wrap="none" rtlCol="0">
            <a:spAutoFit/>
          </a:bodyPr>
          <a:lstStyle/>
          <a:p>
            <a:r>
              <a:rPr lang="zh-TW" altLang="en-US" sz="4400" b="1" dirty="0">
                <a:solidFill>
                  <a:schemeClr val="bg1"/>
                </a:solidFill>
                <a:latin typeface="微軟正黑體" pitchFamily="34" charset="-120"/>
                <a:ea typeface="微軟正黑體" pitchFamily="34" charset="-120"/>
              </a:rPr>
              <a:t>審核不通過的原因</a:t>
            </a:r>
            <a:r>
              <a:rPr lang="en-US" altLang="zh-TW" sz="4400" b="1" dirty="0">
                <a:solidFill>
                  <a:schemeClr val="bg1"/>
                </a:solidFill>
                <a:latin typeface="微軟正黑體" pitchFamily="34" charset="-120"/>
                <a:ea typeface="微軟正黑體" pitchFamily="34" charset="-120"/>
              </a:rPr>
              <a:t>—</a:t>
            </a:r>
            <a:r>
              <a:rPr lang="zh-TW" altLang="en-US" sz="4400" b="1" dirty="0">
                <a:solidFill>
                  <a:schemeClr val="bg1"/>
                </a:solidFill>
                <a:latin typeface="微軟正黑體" pitchFamily="34" charset="-120"/>
                <a:ea typeface="微軟正黑體" pitchFamily="34" charset="-120"/>
              </a:rPr>
              <a:t>基本資料</a:t>
            </a:r>
            <a:endParaRPr lang="zh-TW" altLang="en-US" sz="4800" b="1" dirty="0">
              <a:solidFill>
                <a:schemeClr val="bg1"/>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4" y="2504372"/>
            <a:ext cx="9723745" cy="3139321"/>
          </a:xfrm>
          <a:prstGeom prst="rect">
            <a:avLst/>
          </a:prstGeom>
          <a:noFill/>
        </p:spPr>
        <p:txBody>
          <a:bodyPr wrap="square" rtlCol="0">
            <a:spAutoFit/>
          </a:bodyPr>
          <a:lstStyle/>
          <a:p>
            <a:pPr marL="285750" indent="-285750">
              <a:buFont typeface="Arial" panose="020B0604020202020204" pitchFamily="34" charset="0"/>
              <a:buChar char="•"/>
            </a:pPr>
            <a:r>
              <a:rPr lang="zh-TW" altLang="en-US" dirty="0" smtClean="0">
                <a:solidFill>
                  <a:schemeClr val="bg1"/>
                </a:solidFill>
                <a:latin typeface="微軟正黑體" panose="020B0604030504040204" pitchFamily="34" charset="-120"/>
                <a:ea typeface="微軟正黑體" panose="020B0604030504040204" pitchFamily="34" charset="-120"/>
              </a:rPr>
              <a:t>中</a:t>
            </a:r>
            <a:r>
              <a:rPr lang="zh-TW" altLang="en-US" dirty="0">
                <a:solidFill>
                  <a:schemeClr val="bg1"/>
                </a:solidFill>
                <a:latin typeface="微軟正黑體" panose="020B0604030504040204" pitchFamily="34" charset="-120"/>
                <a:ea typeface="微軟正黑體" panose="020B0604030504040204" pitchFamily="34" charset="-120"/>
              </a:rPr>
              <a:t>英文題目不一致</a:t>
            </a:r>
            <a:r>
              <a:rPr lang="zh-TW" altLang="en-US" dirty="0" smtClean="0">
                <a:solidFill>
                  <a:schemeClr val="bg1"/>
                </a:solidFill>
                <a:latin typeface="微軟正黑體" panose="020B0604030504040204" pitchFamily="34" charset="-120"/>
                <a:ea typeface="微軟正黑體" panose="020B0604030504040204" pitchFamily="34" charset="-120"/>
              </a:rPr>
              <a:t>：「審定</a:t>
            </a:r>
            <a:r>
              <a:rPr lang="zh-TW" altLang="en-US" dirty="0">
                <a:solidFill>
                  <a:schemeClr val="bg1"/>
                </a:solidFill>
                <a:latin typeface="微軟正黑體" panose="020B0604030504040204" pitchFamily="34" charset="-120"/>
                <a:ea typeface="微軟正黑體" panose="020B0604030504040204" pitchFamily="34" charset="-120"/>
              </a:rPr>
              <a:t>書題名」與「電子檔封面題名」、「建檔資料上的題目」皆不同</a:t>
            </a:r>
            <a:r>
              <a:rPr lang="zh-TW" altLang="en-US" dirty="0" smtClean="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a:p>
            <a:r>
              <a:rPr lang="zh-TW" altLang="en-US" dirty="0" smtClean="0">
                <a:solidFill>
                  <a:schemeClr val="bg1"/>
                </a:solidFill>
                <a:latin typeface="微軟正黑體" panose="020B0604030504040204" pitchFamily="34" charset="-120"/>
                <a:ea typeface="微軟正黑體" panose="020B0604030504040204" pitchFamily="34" charset="-120"/>
              </a:rPr>
              <a:t> 　</a:t>
            </a:r>
            <a:r>
              <a:rPr lang="zh-TW" altLang="en-US" dirty="0" smtClean="0">
                <a:solidFill>
                  <a:schemeClr val="accent4">
                    <a:lumMod val="40000"/>
                    <a:lumOff val="60000"/>
                  </a:schemeClr>
                </a:solidFill>
                <a:latin typeface="微軟正黑體" panose="020B0604030504040204" pitchFamily="34" charset="-120"/>
                <a:ea typeface="微軟正黑體" panose="020B0604030504040204" pitchFamily="34" charset="-120"/>
              </a:rPr>
              <a:t>差</a:t>
            </a:r>
            <a:r>
              <a:rPr lang="zh-TW" altLang="en-US" dirty="0">
                <a:solidFill>
                  <a:schemeClr val="accent4">
                    <a:lumMod val="40000"/>
                    <a:lumOff val="60000"/>
                  </a:schemeClr>
                </a:solidFill>
                <a:latin typeface="微軟正黑體" panose="020B0604030504040204" pitchFamily="34" charset="-120"/>
                <a:ea typeface="微軟正黑體" panose="020B0604030504040204" pitchFamily="34" charset="-120"/>
              </a:rPr>
              <a:t>一個單字或拼錯、修改過題名，卻沒同步更新電子檔</a:t>
            </a:r>
            <a:r>
              <a:rPr lang="zh-TW" altLang="en-US" dirty="0" smtClean="0">
                <a:solidFill>
                  <a:schemeClr val="accent4">
                    <a:lumMod val="40000"/>
                    <a:lumOff val="60000"/>
                  </a:schemeClr>
                </a:solidFill>
                <a:latin typeface="微軟正黑體" panose="020B0604030504040204" pitchFamily="34" charset="-120"/>
                <a:ea typeface="微軟正黑體" panose="020B0604030504040204" pitchFamily="34" charset="-120"/>
              </a:rPr>
              <a:t>。</a:t>
            </a:r>
            <a:endParaRPr lang="en-US" altLang="zh-TW" dirty="0" smtClean="0">
              <a:solidFill>
                <a:schemeClr val="accent4">
                  <a:lumMod val="40000"/>
                  <a:lumOff val="60000"/>
                </a:schemeClr>
              </a:solidFill>
              <a:latin typeface="微軟正黑體" panose="020B0604030504040204" pitchFamily="34" charset="-120"/>
              <a:ea typeface="微軟正黑體" panose="020B0604030504040204" pitchFamily="34" charset="-120"/>
            </a:endParaRPr>
          </a:p>
          <a:p>
            <a:endParaRPr lang="zh-TW" altLang="en-US" dirty="0">
              <a:solidFill>
                <a:schemeClr val="accent4">
                  <a:lumMod val="20000"/>
                  <a:lumOff val="80000"/>
                </a:schemeClr>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建檔資料中的「中英關鍵字」不完整或電子檔內無關鍵字</a:t>
            </a:r>
            <a:r>
              <a:rPr lang="zh-TW" altLang="en-US" dirty="0" smtClean="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二個關鍵字以上，請點選「新增」按鈕新增關鍵字</a:t>
            </a:r>
            <a:r>
              <a:rPr lang="zh-TW" altLang="en-US" dirty="0" smtClean="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沒填寫口試委員之外文名</a:t>
            </a:r>
            <a:r>
              <a:rPr lang="zh-TW" altLang="en-US" dirty="0" smtClean="0">
                <a:solidFill>
                  <a:schemeClr val="bg1"/>
                </a:solidFill>
                <a:latin typeface="微軟正黑體" panose="020B0604030504040204" pitchFamily="34" charset="-120"/>
                <a:ea typeface="微軟正黑體" panose="020B0604030504040204" pitchFamily="34" charset="-120"/>
              </a:rPr>
              <a:t>。</a:t>
            </a:r>
            <a:endParaRPr lang="en-US" altLang="zh-TW" dirty="0" smtClean="0">
              <a:solidFill>
                <a:schemeClr val="bg1"/>
              </a:solidFill>
              <a:latin typeface="微軟正黑體" panose="020B0604030504040204" pitchFamily="34" charset="-120"/>
              <a:ea typeface="微軟正黑體" panose="020B0604030504040204" pitchFamily="34" charset="-120"/>
            </a:endParaRPr>
          </a:p>
          <a:p>
            <a:r>
              <a:rPr lang="zh-TW" altLang="en-US" dirty="0">
                <a:solidFill>
                  <a:schemeClr val="accent4">
                    <a:lumMod val="40000"/>
                    <a:lumOff val="60000"/>
                  </a:schemeClr>
                </a:solidFill>
                <a:latin typeface="微軟正黑體" panose="020B0604030504040204" pitchFamily="34" charset="-120"/>
                <a:ea typeface="微軟正黑體" panose="020B0604030504040204" pitchFamily="34" charset="-120"/>
              </a:rPr>
              <a:t> </a:t>
            </a:r>
            <a:r>
              <a:rPr lang="zh-TW" altLang="en-US" dirty="0" smtClean="0">
                <a:solidFill>
                  <a:schemeClr val="accent4">
                    <a:lumMod val="40000"/>
                    <a:lumOff val="60000"/>
                  </a:schemeClr>
                </a:solidFill>
                <a:latin typeface="微軟正黑體" panose="020B0604030504040204" pitchFamily="34" charset="-120"/>
                <a:ea typeface="微軟正黑體" panose="020B0604030504040204" pitchFamily="34" charset="-120"/>
              </a:rPr>
              <a:t>　（</a:t>
            </a:r>
            <a:r>
              <a:rPr lang="zh-TW" altLang="en-US" dirty="0">
                <a:solidFill>
                  <a:schemeClr val="accent4">
                    <a:lumMod val="40000"/>
                    <a:lumOff val="60000"/>
                  </a:schemeClr>
                </a:solidFill>
                <a:latin typeface="微軟正黑體" panose="020B0604030504040204" pitchFamily="34" charset="-120"/>
                <a:ea typeface="微軟正黑體" panose="020B0604030504040204" pitchFamily="34" charset="-120"/>
              </a:rPr>
              <a:t>請上老師學校官網或國家圖書館的臺灣博碩士論文知識加值系統查詢</a:t>
            </a:r>
            <a:r>
              <a:rPr lang="zh-TW" altLang="en-US" dirty="0" smtClean="0">
                <a:solidFill>
                  <a:schemeClr val="accent4">
                    <a:lumMod val="40000"/>
                    <a:lumOff val="60000"/>
                  </a:schemeClr>
                </a:solidFill>
                <a:latin typeface="微軟正黑體" panose="020B0604030504040204" pitchFamily="34" charset="-120"/>
                <a:ea typeface="微軟正黑體" panose="020B0604030504040204" pitchFamily="34" charset="-120"/>
              </a:rPr>
              <a:t>）</a:t>
            </a:r>
            <a:endParaRPr lang="en-US" altLang="zh-TW" dirty="0" smtClean="0">
              <a:solidFill>
                <a:schemeClr val="accent4">
                  <a:lumMod val="40000"/>
                  <a:lumOff val="60000"/>
                </a:schemeClr>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指導教授與口試委員的名字只需提供名字，不需加上職稱，例如：博士、</a:t>
            </a:r>
            <a:r>
              <a:rPr lang="zh-TW" altLang="en-US" dirty="0" smtClean="0">
                <a:solidFill>
                  <a:schemeClr val="bg1"/>
                </a:solidFill>
                <a:latin typeface="微軟正黑體" panose="020B0604030504040204" pitchFamily="34" charset="-120"/>
                <a:ea typeface="微軟正黑體" panose="020B0604030504040204" pitchFamily="34" charset="-120"/>
              </a:rPr>
              <a:t>教授等。</a:t>
            </a:r>
          </a:p>
        </p:txBody>
      </p:sp>
    </p:spTree>
    <p:extLst>
      <p:ext uri="{BB962C8B-B14F-4D97-AF65-F5344CB8AC3E}">
        <p14:creationId xmlns:p14="http://schemas.microsoft.com/office/powerpoint/2010/main" val="146870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4" name="資料圖表 3"/>
          <p:cNvGraphicFramePr/>
          <p:nvPr>
            <p:extLst>
              <p:ext uri="{D42A27DB-BD31-4B8C-83A1-F6EECF244321}">
                <p14:modId xmlns:p14="http://schemas.microsoft.com/office/powerpoint/2010/main" val="1910582159"/>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6697" y="1592279"/>
            <a:ext cx="4151124" cy="3968676"/>
          </a:xfrm>
          <a:prstGeom prst="rect">
            <a:avLst/>
          </a:prstGeom>
          <a:noFill/>
          <a:ln w="1587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5031" y="1592279"/>
            <a:ext cx="4180396" cy="3968676"/>
          </a:xfrm>
          <a:prstGeom prst="rect">
            <a:avLst/>
          </a:prstGeom>
          <a:noFill/>
          <a:ln w="19050">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1" name="矩形 10"/>
          <p:cNvSpPr/>
          <p:nvPr/>
        </p:nvSpPr>
        <p:spPr>
          <a:xfrm>
            <a:off x="2172855" y="2632941"/>
            <a:ext cx="3646054" cy="1939059"/>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2" name="矩形 11"/>
          <p:cNvSpPr/>
          <p:nvPr/>
        </p:nvSpPr>
        <p:spPr>
          <a:xfrm>
            <a:off x="6721105" y="2334157"/>
            <a:ext cx="3491674" cy="2356596"/>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3" name="矩形 12"/>
          <p:cNvSpPr/>
          <p:nvPr/>
        </p:nvSpPr>
        <p:spPr>
          <a:xfrm>
            <a:off x="4695545" y="1856208"/>
            <a:ext cx="3143809" cy="338554"/>
          </a:xfrm>
          <a:prstGeom prst="rect">
            <a:avLst/>
          </a:prstGeom>
          <a:solidFill>
            <a:schemeClr val="bg1"/>
          </a:solidFill>
          <a:ln>
            <a:solidFill>
              <a:schemeClr val="accent6"/>
            </a:solidFill>
          </a:ln>
        </p:spPr>
        <p:txBody>
          <a:bodyPr wrap="none" rtlCol="0">
            <a:spAutoFit/>
          </a:bodyPr>
          <a:lstStyle/>
          <a:p>
            <a:pPr marL="85725"/>
            <a:r>
              <a:rPr lang="zh-TW" altLang="en-US" sz="1600" dirty="0" smtClean="0">
                <a:latin typeface="Microsoft JhengHei" charset="-120"/>
                <a:ea typeface="Microsoft JhengHei" charset="-120"/>
                <a:cs typeface="Microsoft JhengHei" charset="-120"/>
              </a:rPr>
              <a:t>只需在建檔資料中填入摘要本文</a:t>
            </a:r>
            <a:endParaRPr lang="en-US" altLang="zh-TW" sz="16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93038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4">
                                            <p:graphicEl>
                                              <a:dgm id="{E04380CA-78B3-6C49-A85D-32A29B9AA7C7}"/>
                                            </p:graphicEl>
                                          </p:spTgt>
                                        </p:tgtEl>
                                        <p:attrNameLst>
                                          <p:attrName>style.color</p:attrName>
                                        </p:attrNameLst>
                                      </p:cBhvr>
                                      <p:to>
                                        <a:schemeClr val="bg1"/>
                                      </p:to>
                                    </p:animClr>
                                    <p:animClr clrSpc="rgb" dir="cw">
                                      <p:cBhvr>
                                        <p:cTn id="7" dur="250" autoRev="1" fill="remove"/>
                                        <p:tgtEl>
                                          <p:spTgt spid="4">
                                            <p:graphicEl>
                                              <a:dgm id="{E04380CA-78B3-6C49-A85D-32A29B9AA7C7}"/>
                                            </p:graphicEl>
                                          </p:spTgt>
                                        </p:tgtEl>
                                        <p:attrNameLst>
                                          <p:attrName>fillcolor</p:attrName>
                                        </p:attrNameLst>
                                      </p:cBhvr>
                                      <p:to>
                                        <a:schemeClr val="bg1"/>
                                      </p:to>
                                    </p:animClr>
                                    <p:set>
                                      <p:cBhvr>
                                        <p:cTn id="8" dur="250" autoRev="1" fill="remove"/>
                                        <p:tgtEl>
                                          <p:spTgt spid="4">
                                            <p:graphicEl>
                                              <a:dgm id="{E04380CA-78B3-6C49-A85D-32A29B9AA7C7}"/>
                                            </p:graphicEl>
                                          </p:spTgt>
                                        </p:tgtEl>
                                        <p:attrNameLst>
                                          <p:attrName>fill.type</p:attrName>
                                        </p:attrNameLst>
                                      </p:cBhvr>
                                      <p:to>
                                        <p:strVal val="solid"/>
                                      </p:to>
                                    </p:set>
                                    <p:set>
                                      <p:cBhvr>
                                        <p:cTn id="9" dur="250" autoRev="1" fill="remove"/>
                                        <p:tgtEl>
                                          <p:spTgt spid="4">
                                            <p:graphicEl>
                                              <a:dgm id="{E04380CA-78B3-6C49-A85D-32A29B9AA7C7}"/>
                                            </p:graphicEl>
                                          </p:spTgt>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4">
                                            <p:graphicEl>
                                              <a:dgm id="{32D553BD-AEC0-D84E-8EF2-CB2F3666BE14}"/>
                                            </p:graphicEl>
                                          </p:spTgt>
                                        </p:tgtEl>
                                        <p:attrNameLst>
                                          <p:attrName>style.color</p:attrName>
                                        </p:attrNameLst>
                                      </p:cBhvr>
                                      <p:to>
                                        <a:schemeClr val="bg1"/>
                                      </p:to>
                                    </p:animClr>
                                    <p:animClr clrSpc="rgb" dir="cw">
                                      <p:cBhvr>
                                        <p:cTn id="12" dur="250" autoRev="1" fill="remove"/>
                                        <p:tgtEl>
                                          <p:spTgt spid="4">
                                            <p:graphicEl>
                                              <a:dgm id="{32D553BD-AEC0-D84E-8EF2-CB2F3666BE14}"/>
                                            </p:graphicEl>
                                          </p:spTgt>
                                        </p:tgtEl>
                                        <p:attrNameLst>
                                          <p:attrName>fillcolor</p:attrName>
                                        </p:attrNameLst>
                                      </p:cBhvr>
                                      <p:to>
                                        <a:schemeClr val="bg1"/>
                                      </p:to>
                                    </p:animClr>
                                    <p:set>
                                      <p:cBhvr>
                                        <p:cTn id="13" dur="250" autoRev="1" fill="remove"/>
                                        <p:tgtEl>
                                          <p:spTgt spid="4">
                                            <p:graphicEl>
                                              <a:dgm id="{32D553BD-AEC0-D84E-8EF2-CB2F3666BE14}"/>
                                            </p:graphicEl>
                                          </p:spTgt>
                                        </p:tgtEl>
                                        <p:attrNameLst>
                                          <p:attrName>fill.type</p:attrName>
                                        </p:attrNameLst>
                                      </p:cBhvr>
                                      <p:to>
                                        <p:strVal val="solid"/>
                                      </p:to>
                                    </p:set>
                                    <p:set>
                                      <p:cBhvr>
                                        <p:cTn id="14" dur="250" autoRev="1" fill="remove"/>
                                        <p:tgtEl>
                                          <p:spTgt spid="4">
                                            <p:graphicEl>
                                              <a:dgm id="{32D553BD-AEC0-D84E-8EF2-CB2F3666BE14}"/>
                                            </p:graphicEl>
                                          </p:spTgt>
                                        </p:tgtEl>
                                        <p:attrNameLst>
                                          <p:attrName>fill.on</p:attrName>
                                        </p:attrNameLst>
                                      </p:cBhvr>
                                      <p:to>
                                        <p:strVal val="true"/>
                                      </p:to>
                                    </p:set>
                                  </p:childTnLst>
                                </p:cTn>
                              </p:par>
                              <p:par>
                                <p:cTn id="15" presetID="27" presetClass="emph" presetSubtype="0" fill="remove" grpId="0" nodeType="withEffect">
                                  <p:stCondLst>
                                    <p:cond delay="0"/>
                                  </p:stCondLst>
                                  <p:childTnLst>
                                    <p:animClr clrSpc="rgb" dir="cw">
                                      <p:cBhvr override="childStyle">
                                        <p:cTn id="16" dur="250" autoRev="1" fill="remove"/>
                                        <p:tgtEl>
                                          <p:spTgt spid="4">
                                            <p:graphicEl>
                                              <a:dgm id="{EDF83063-9120-A14F-8998-42C5B80543F5}"/>
                                            </p:graphicEl>
                                          </p:spTgt>
                                        </p:tgtEl>
                                        <p:attrNameLst>
                                          <p:attrName>style.color</p:attrName>
                                        </p:attrNameLst>
                                      </p:cBhvr>
                                      <p:to>
                                        <a:schemeClr val="bg1"/>
                                      </p:to>
                                    </p:animClr>
                                    <p:animClr clrSpc="rgb" dir="cw">
                                      <p:cBhvr>
                                        <p:cTn id="17" dur="250" autoRev="1" fill="remove"/>
                                        <p:tgtEl>
                                          <p:spTgt spid="4">
                                            <p:graphicEl>
                                              <a:dgm id="{EDF83063-9120-A14F-8998-42C5B80543F5}"/>
                                            </p:graphicEl>
                                          </p:spTgt>
                                        </p:tgtEl>
                                        <p:attrNameLst>
                                          <p:attrName>fillcolor</p:attrName>
                                        </p:attrNameLst>
                                      </p:cBhvr>
                                      <p:to>
                                        <a:schemeClr val="bg1"/>
                                      </p:to>
                                    </p:animClr>
                                    <p:set>
                                      <p:cBhvr>
                                        <p:cTn id="18" dur="250" autoRev="1" fill="remove"/>
                                        <p:tgtEl>
                                          <p:spTgt spid="4">
                                            <p:graphicEl>
                                              <a:dgm id="{EDF83063-9120-A14F-8998-42C5B80543F5}"/>
                                            </p:graphicEl>
                                          </p:spTgt>
                                        </p:tgtEl>
                                        <p:attrNameLst>
                                          <p:attrName>fill.type</p:attrName>
                                        </p:attrNameLst>
                                      </p:cBhvr>
                                      <p:to>
                                        <p:strVal val="solid"/>
                                      </p:to>
                                    </p:set>
                                    <p:set>
                                      <p:cBhvr>
                                        <p:cTn id="19" dur="250" autoRev="1" fill="remove"/>
                                        <p:tgtEl>
                                          <p:spTgt spid="4">
                                            <p:graphicEl>
                                              <a:dgm id="{EDF83063-9120-A14F-8998-42C5B80543F5}"/>
                                            </p:graphicEl>
                                          </p:spTgt>
                                        </p:tgtEl>
                                        <p:attrNameLst>
                                          <p:attrName>fill.on</p:attrName>
                                        </p:attrNameLst>
                                      </p:cBhvr>
                                      <p:to>
                                        <p:strVal val="true"/>
                                      </p:to>
                                    </p:set>
                                  </p:childTnLst>
                                </p:cTn>
                              </p:par>
                              <p:par>
                                <p:cTn id="20" presetID="27" presetClass="emph" presetSubtype="0" fill="remove" grpId="0" nodeType="withEffect">
                                  <p:stCondLst>
                                    <p:cond delay="0"/>
                                  </p:stCondLst>
                                  <p:childTnLst>
                                    <p:animClr clrSpc="rgb" dir="cw">
                                      <p:cBhvr override="childStyle">
                                        <p:cTn id="21" dur="250" autoRev="1" fill="remove"/>
                                        <p:tgtEl>
                                          <p:spTgt spid="4">
                                            <p:graphicEl>
                                              <a:dgm id="{AE595B08-E33F-2A44-879E-936F9A43A3ED}"/>
                                            </p:graphicEl>
                                          </p:spTgt>
                                        </p:tgtEl>
                                        <p:attrNameLst>
                                          <p:attrName>style.color</p:attrName>
                                        </p:attrNameLst>
                                      </p:cBhvr>
                                      <p:to>
                                        <a:schemeClr val="bg1"/>
                                      </p:to>
                                    </p:animClr>
                                    <p:animClr clrSpc="rgb" dir="cw">
                                      <p:cBhvr>
                                        <p:cTn id="22" dur="250" autoRev="1" fill="remove"/>
                                        <p:tgtEl>
                                          <p:spTgt spid="4">
                                            <p:graphicEl>
                                              <a:dgm id="{AE595B08-E33F-2A44-879E-936F9A43A3ED}"/>
                                            </p:graphicEl>
                                          </p:spTgt>
                                        </p:tgtEl>
                                        <p:attrNameLst>
                                          <p:attrName>fillcolor</p:attrName>
                                        </p:attrNameLst>
                                      </p:cBhvr>
                                      <p:to>
                                        <a:schemeClr val="bg1"/>
                                      </p:to>
                                    </p:animClr>
                                    <p:set>
                                      <p:cBhvr>
                                        <p:cTn id="23" dur="250" autoRev="1" fill="remove"/>
                                        <p:tgtEl>
                                          <p:spTgt spid="4">
                                            <p:graphicEl>
                                              <a:dgm id="{AE595B08-E33F-2A44-879E-936F9A43A3ED}"/>
                                            </p:graphicEl>
                                          </p:spTgt>
                                        </p:tgtEl>
                                        <p:attrNameLst>
                                          <p:attrName>fill.type</p:attrName>
                                        </p:attrNameLst>
                                      </p:cBhvr>
                                      <p:to>
                                        <p:strVal val="solid"/>
                                      </p:to>
                                    </p:set>
                                    <p:set>
                                      <p:cBhvr>
                                        <p:cTn id="24" dur="250" autoRev="1" fill="remove"/>
                                        <p:tgtEl>
                                          <p:spTgt spid="4">
                                            <p:graphicEl>
                                              <a:dgm id="{AE595B08-E33F-2A44-879E-936F9A43A3ED}"/>
                                            </p:graphicEl>
                                          </p:spTgt>
                                        </p:tgtEl>
                                        <p:attrNameLst>
                                          <p:attrName>fill.on</p:attrName>
                                        </p:attrNameLst>
                                      </p:cBhvr>
                                      <p:to>
                                        <p:strVal val="true"/>
                                      </p:to>
                                    </p:set>
                                  </p:childTnLst>
                                </p:cTn>
                              </p:par>
                              <p:par>
                                <p:cTn id="25" presetID="27" presetClass="emph" presetSubtype="0" fill="remove" grpId="0" nodeType="withEffect">
                                  <p:stCondLst>
                                    <p:cond delay="0"/>
                                  </p:stCondLst>
                                  <p:childTnLst>
                                    <p:animClr clrSpc="rgb" dir="cw">
                                      <p:cBhvr override="childStyle">
                                        <p:cTn id="26" dur="250" autoRev="1" fill="remove"/>
                                        <p:tgtEl>
                                          <p:spTgt spid="5"/>
                                        </p:tgtEl>
                                        <p:attrNameLst>
                                          <p:attrName>style.color</p:attrName>
                                        </p:attrNameLst>
                                      </p:cBhvr>
                                      <p:to>
                                        <a:schemeClr val="bg1"/>
                                      </p:to>
                                    </p:animClr>
                                    <p:animClr clrSpc="rgb" dir="cw">
                                      <p:cBhvr>
                                        <p:cTn id="27" dur="250" autoRev="1" fill="remove"/>
                                        <p:tgtEl>
                                          <p:spTgt spid="5"/>
                                        </p:tgtEl>
                                        <p:attrNameLst>
                                          <p:attrName>fillcolor</p:attrName>
                                        </p:attrNameLst>
                                      </p:cBhvr>
                                      <p:to>
                                        <a:schemeClr val="bg1"/>
                                      </p:to>
                                    </p:animClr>
                                    <p:set>
                                      <p:cBhvr>
                                        <p:cTn id="28" dur="250" autoRev="1" fill="remove"/>
                                        <p:tgtEl>
                                          <p:spTgt spid="5"/>
                                        </p:tgtEl>
                                        <p:attrNameLst>
                                          <p:attrName>fill.type</p:attrName>
                                        </p:attrNameLst>
                                      </p:cBhvr>
                                      <p:to>
                                        <p:strVal val="solid"/>
                                      </p:to>
                                    </p:set>
                                    <p:set>
                                      <p:cBhvr>
                                        <p:cTn id="29" dur="250" autoRev="1" fill="remove"/>
                                        <p:tgtEl>
                                          <p:spTgt spid="5"/>
                                        </p:tgtEl>
                                        <p:attrNameLst>
                                          <p:attrName>fill.on</p:attrName>
                                        </p:attrNameLst>
                                      </p:cBhvr>
                                      <p:to>
                                        <p:strVal val="true"/>
                                      </p:to>
                                    </p:se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par>
                                <p:cTn id="36" presetID="53" presetClass="entr" presetSubtype="16"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fltVal val="0"/>
                                          </p:val>
                                        </p:tav>
                                        <p:tav tm="100000">
                                          <p:val>
                                            <p:strVal val="#ppt_w"/>
                                          </p:val>
                                        </p:tav>
                                      </p:tavLst>
                                    </p:anim>
                                    <p:anim calcmode="lin" valueType="num">
                                      <p:cBhvr>
                                        <p:cTn id="39" dur="500" fill="hold"/>
                                        <p:tgtEl>
                                          <p:spTgt spid="7"/>
                                        </p:tgtEl>
                                        <p:attrNameLst>
                                          <p:attrName>ppt_h</p:attrName>
                                        </p:attrNameLst>
                                      </p:cBhvr>
                                      <p:tavLst>
                                        <p:tav tm="0">
                                          <p:val>
                                            <p:fltVal val="0"/>
                                          </p:val>
                                        </p:tav>
                                        <p:tav tm="100000">
                                          <p:val>
                                            <p:strVal val="#ppt_h"/>
                                          </p:val>
                                        </p:tav>
                                      </p:tavLst>
                                    </p:anim>
                                    <p:animEffect transition="in" filter="fad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1000"/>
                                        <p:tgtEl>
                                          <p:spTgt spid="13"/>
                                        </p:tgtEl>
                                      </p:cBhvr>
                                    </p:animEffect>
                                    <p:anim calcmode="lin" valueType="num">
                                      <p:cBhvr>
                                        <p:cTn id="56" dur="1000" fill="hold"/>
                                        <p:tgtEl>
                                          <p:spTgt spid="13"/>
                                        </p:tgtEl>
                                        <p:attrNameLst>
                                          <p:attrName>ppt_x</p:attrName>
                                        </p:attrNameLst>
                                      </p:cBhvr>
                                      <p:tavLst>
                                        <p:tav tm="0">
                                          <p:val>
                                            <p:strVal val="#ppt_x"/>
                                          </p:val>
                                        </p:tav>
                                        <p:tav tm="100000">
                                          <p:val>
                                            <p:strVal val="#ppt_x"/>
                                          </p:val>
                                        </p:tav>
                                      </p:tavLst>
                                    </p:anim>
                                    <p:anim calcmode="lin" valueType="num">
                                      <p:cBhvr>
                                        <p:cTn id="57" dur="900" decel="100000" fill="hold"/>
                                        <p:tgtEl>
                                          <p:spTgt spid="13"/>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p:bldSub>
      </p:bldGraphic>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4" name="資料圖表 3"/>
          <p:cNvGraphicFramePr/>
          <p:nvPr>
            <p:extLst>
              <p:ext uri="{D42A27DB-BD31-4B8C-83A1-F6EECF244321}">
                <p14:modId xmlns:p14="http://schemas.microsoft.com/office/powerpoint/2010/main" val="115310285"/>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p:cNvPicPr>
            <a:picLocks noChangeAspect="1" noChangeArrowheads="1"/>
          </p:cNvPicPr>
          <p:nvPr/>
        </p:nvPicPr>
        <p:blipFill>
          <a:blip r:embed="rId7" cstate="print"/>
          <a:srcRect l="8839" t="9470" r="10347" b="27394"/>
          <a:stretch>
            <a:fillRect/>
          </a:stretch>
        </p:blipFill>
        <p:spPr bwMode="auto">
          <a:xfrm>
            <a:off x="2301091" y="1286575"/>
            <a:ext cx="7932717" cy="4957949"/>
          </a:xfrm>
          <a:prstGeom prst="rect">
            <a:avLst/>
          </a:prstGeom>
          <a:noFill/>
          <a:ln w="9525">
            <a:noFill/>
            <a:miter lim="800000"/>
            <a:headEnd/>
            <a:tailEnd/>
          </a:ln>
          <a:effectLst/>
        </p:spPr>
      </p:pic>
      <p:cxnSp>
        <p:nvCxnSpPr>
          <p:cNvPr id="8" name="直線接點 7"/>
          <p:cNvCxnSpPr/>
          <p:nvPr/>
        </p:nvCxnSpPr>
        <p:spPr>
          <a:xfrm>
            <a:off x="3603153" y="3285379"/>
            <a:ext cx="1859496"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3591278" y="3813050"/>
            <a:ext cx="517584"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5343895" y="2999507"/>
            <a:ext cx="1109484" cy="1015663"/>
          </a:xfrm>
          <a:prstGeom prst="rect">
            <a:avLst/>
          </a:prstGeom>
          <a:noFill/>
          <a:ln w="28575">
            <a:noFill/>
          </a:ln>
        </p:spPr>
        <p:txBody>
          <a:bodyPr wrap="square" rtlCol="0">
            <a:spAutoFit/>
          </a:bodyPr>
          <a:lstStyle/>
          <a:p>
            <a:r>
              <a:rPr lang="en-US" altLang="zh-TW" sz="6000" b="1" dirty="0" smtClean="0">
                <a:solidFill>
                  <a:schemeClr val="accent6"/>
                </a:solidFill>
              </a:rPr>
              <a:t>(X)</a:t>
            </a:r>
            <a:endParaRPr lang="zh-TW" altLang="en-US" sz="6000" b="1" dirty="0">
              <a:solidFill>
                <a:schemeClr val="accent6"/>
              </a:solidFill>
            </a:endParaRPr>
          </a:p>
        </p:txBody>
      </p:sp>
    </p:spTree>
    <p:extLst>
      <p:ext uri="{BB962C8B-B14F-4D97-AF65-F5344CB8AC3E}">
        <p14:creationId xmlns:p14="http://schemas.microsoft.com/office/powerpoint/2010/main" val="234230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900" decel="100000" fill="hold"/>
                                        <p:tgtEl>
                                          <p:spTgt spid="10"/>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graphicFrame>
        <p:nvGraphicFramePr>
          <p:cNvPr id="4" name="資料圖表 3"/>
          <p:cNvGraphicFramePr/>
          <p:nvPr>
            <p:extLst>
              <p:ext uri="{D42A27DB-BD31-4B8C-83A1-F6EECF244321}">
                <p14:modId xmlns:p14="http://schemas.microsoft.com/office/powerpoint/2010/main" val="997681158"/>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423503" y="1458821"/>
            <a:ext cx="6436377" cy="769441"/>
          </a:xfrm>
          <a:prstGeom prst="rect">
            <a:avLst/>
          </a:prstGeom>
          <a:noFill/>
        </p:spPr>
        <p:txBody>
          <a:bodyPr wrap="none" rtlCol="0">
            <a:spAutoFit/>
          </a:bodyPr>
          <a:lstStyle/>
          <a:p>
            <a:r>
              <a:rPr lang="zh-TW" altLang="en-US" sz="4400" b="1" dirty="0">
                <a:solidFill>
                  <a:schemeClr val="bg1"/>
                </a:solidFill>
                <a:latin typeface="微軟正黑體" pitchFamily="34" charset="-120"/>
                <a:ea typeface="微軟正黑體" pitchFamily="34" charset="-120"/>
              </a:rPr>
              <a:t>審核不通過的原因</a:t>
            </a:r>
            <a:r>
              <a:rPr lang="en-US" altLang="zh-TW" sz="4400" b="1" dirty="0" smtClean="0">
                <a:solidFill>
                  <a:schemeClr val="bg1"/>
                </a:solidFill>
                <a:latin typeface="微軟正黑體" pitchFamily="34" charset="-120"/>
                <a:ea typeface="微軟正黑體" pitchFamily="34" charset="-120"/>
              </a:rPr>
              <a:t>—</a:t>
            </a:r>
            <a:r>
              <a:rPr lang="zh-TW" altLang="en-US" sz="4400" b="1" dirty="0">
                <a:solidFill>
                  <a:schemeClr val="bg1"/>
                </a:solidFill>
                <a:latin typeface="微軟正黑體" pitchFamily="34" charset="-120"/>
                <a:ea typeface="微軟正黑體" pitchFamily="34" charset="-120"/>
              </a:rPr>
              <a:t>摘要</a:t>
            </a:r>
            <a:endParaRPr lang="zh-TW" altLang="en-US" sz="4800" b="1" dirty="0">
              <a:solidFill>
                <a:schemeClr val="bg1"/>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4" y="2504372"/>
            <a:ext cx="5551520" cy="923330"/>
          </a:xfrm>
          <a:prstGeom prst="rect">
            <a:avLst/>
          </a:prstGeom>
          <a:noFill/>
        </p:spPr>
        <p:txBody>
          <a:bodyPr wrap="none" rtlCol="0">
            <a:spAutoFit/>
          </a:bodyPr>
          <a:lstStyle/>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建檔資料中的中英文摘要，同一段文字請勿斷行。</a:t>
            </a:r>
          </a:p>
          <a:p>
            <a:endParaRPr lang="zh-TW" altLang="en-US" dirty="0">
              <a:solidFill>
                <a:schemeClr val="accent4">
                  <a:lumMod val="20000"/>
                  <a:lumOff val="80000"/>
                </a:schemeClr>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請刪除關鍵字</a:t>
            </a:r>
            <a:r>
              <a:rPr lang="zh-TW" altLang="en-US" dirty="0" smtClean="0">
                <a:solidFill>
                  <a:schemeClr val="bg1"/>
                </a:solidFill>
                <a:latin typeface="微軟正黑體" panose="020B0604030504040204" pitchFamily="34" charset="-120"/>
                <a:ea typeface="微軟正黑體" panose="020B0604030504040204" pitchFamily="34" charset="-120"/>
              </a:rPr>
              <a:t>。</a:t>
            </a: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3042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4" name="資料圖表 3"/>
          <p:cNvGraphicFramePr/>
          <p:nvPr>
            <p:extLst>
              <p:ext uri="{D42A27DB-BD31-4B8C-83A1-F6EECF244321}">
                <p14:modId xmlns:p14="http://schemas.microsoft.com/office/powerpoint/2010/main" val="3526270028"/>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p:cNvPicPr>
            <a:picLocks noGrp="1" noChangeAspect="1" noChangeArrowheads="1"/>
          </p:cNvPicPr>
          <p:nvPr>
            <p:ph idx="1"/>
          </p:nvPr>
        </p:nvPicPr>
        <p:blipFill>
          <a:blip r:embed="rId7" cstate="print"/>
          <a:srcRect l="8330" t="10417" r="9593" b="28025"/>
          <a:stretch>
            <a:fillRect/>
          </a:stretch>
        </p:blipFill>
        <p:spPr bwMode="auto">
          <a:xfrm>
            <a:off x="2069522" y="1246793"/>
            <a:ext cx="8395855" cy="5037513"/>
          </a:xfrm>
          <a:prstGeom prst="rect">
            <a:avLst/>
          </a:prstGeom>
          <a:noFill/>
          <a:ln w="9525">
            <a:noFill/>
            <a:miter lim="800000"/>
            <a:headEnd/>
            <a:tailEnd/>
          </a:ln>
          <a:effectLst/>
        </p:spPr>
      </p:pic>
      <p:sp>
        <p:nvSpPr>
          <p:cNvPr id="8" name="矩形 7"/>
          <p:cNvSpPr/>
          <p:nvPr/>
        </p:nvSpPr>
        <p:spPr>
          <a:xfrm>
            <a:off x="3906652" y="2125683"/>
            <a:ext cx="3123539" cy="498764"/>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9" name="矩形 8"/>
          <p:cNvSpPr/>
          <p:nvPr/>
        </p:nvSpPr>
        <p:spPr>
          <a:xfrm>
            <a:off x="3397371" y="2982053"/>
            <a:ext cx="2338411" cy="1756202"/>
          </a:xfrm>
          <a:prstGeom prst="rect">
            <a:avLst/>
          </a:prstGeom>
          <a:noFill/>
          <a:ln w="34925">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p:cNvSpPr/>
          <p:nvPr/>
        </p:nvSpPr>
        <p:spPr>
          <a:xfrm>
            <a:off x="5412440" y="1715877"/>
            <a:ext cx="1617751" cy="338554"/>
          </a:xfrm>
          <a:prstGeom prst="rect">
            <a:avLst/>
          </a:prstGeom>
          <a:solidFill>
            <a:schemeClr val="bg1"/>
          </a:solidFill>
          <a:ln>
            <a:solidFill>
              <a:schemeClr val="accent6"/>
            </a:solidFill>
          </a:ln>
        </p:spPr>
        <p:txBody>
          <a:bodyPr wrap="none" rtlCol="0">
            <a:spAutoFit/>
          </a:bodyPr>
          <a:lstStyle/>
          <a:p>
            <a:pPr marL="85725"/>
            <a:r>
              <a:rPr lang="zh-TW" altLang="en-US" sz="1600" dirty="0">
                <a:latin typeface="Microsoft JhengHei" charset="-120"/>
                <a:ea typeface="Microsoft JhengHei" charset="-120"/>
                <a:cs typeface="Microsoft JhengHei" charset="-120"/>
              </a:rPr>
              <a:t>請刪除「</a:t>
            </a:r>
            <a:r>
              <a:rPr lang="en-US" altLang="zh-TW" sz="1600" dirty="0">
                <a:latin typeface="Microsoft JhengHei" charset="-120"/>
                <a:ea typeface="Microsoft JhengHei" charset="-120"/>
                <a:cs typeface="Microsoft JhengHei" charset="-120"/>
              </a:rPr>
              <a:t>……</a:t>
            </a:r>
            <a:r>
              <a:rPr lang="zh-TW" altLang="en-US" sz="1600" dirty="0">
                <a:latin typeface="Microsoft JhengHei" charset="-120"/>
                <a:ea typeface="Microsoft JhengHei" charset="-120"/>
                <a:cs typeface="Microsoft JhengHei" charset="-120"/>
              </a:rPr>
              <a:t>」</a:t>
            </a:r>
          </a:p>
        </p:txBody>
      </p:sp>
      <p:sp>
        <p:nvSpPr>
          <p:cNvPr id="11" name="文字方塊 10"/>
          <p:cNvSpPr txBox="1"/>
          <p:nvPr/>
        </p:nvSpPr>
        <p:spPr>
          <a:xfrm>
            <a:off x="7208776" y="1454266"/>
            <a:ext cx="1109484" cy="1200329"/>
          </a:xfrm>
          <a:prstGeom prst="rect">
            <a:avLst/>
          </a:prstGeom>
          <a:noFill/>
          <a:ln w="28575">
            <a:noFill/>
          </a:ln>
        </p:spPr>
        <p:txBody>
          <a:bodyPr wrap="square" rtlCol="0">
            <a:spAutoFit/>
          </a:bodyPr>
          <a:lstStyle/>
          <a:p>
            <a:r>
              <a:rPr lang="en-US" altLang="zh-TW" sz="7200" b="1" dirty="0" smtClean="0">
                <a:solidFill>
                  <a:schemeClr val="accent6"/>
                </a:solidFill>
              </a:rPr>
              <a:t>(X)</a:t>
            </a:r>
            <a:endParaRPr lang="zh-TW" altLang="en-US" sz="7200" b="1" dirty="0">
              <a:solidFill>
                <a:schemeClr val="accent6"/>
              </a:solidFill>
            </a:endParaRPr>
          </a:p>
        </p:txBody>
      </p:sp>
      <p:sp>
        <p:nvSpPr>
          <p:cNvPr id="12" name="文字方塊 11"/>
          <p:cNvSpPr txBox="1"/>
          <p:nvPr/>
        </p:nvSpPr>
        <p:spPr>
          <a:xfrm>
            <a:off x="5880098" y="3259989"/>
            <a:ext cx="1310826" cy="1200329"/>
          </a:xfrm>
          <a:prstGeom prst="rect">
            <a:avLst/>
          </a:prstGeom>
          <a:noFill/>
          <a:ln w="28575">
            <a:noFill/>
          </a:ln>
        </p:spPr>
        <p:txBody>
          <a:bodyPr wrap="square" rtlCol="0">
            <a:spAutoFit/>
          </a:bodyPr>
          <a:lstStyle/>
          <a:p>
            <a:r>
              <a:rPr lang="en-US" altLang="zh-TW" sz="7200" b="1" dirty="0" smtClean="0">
                <a:solidFill>
                  <a:schemeClr val="accent1"/>
                </a:solidFill>
              </a:rPr>
              <a:t>(O)</a:t>
            </a:r>
            <a:endParaRPr lang="zh-TW" altLang="en-US" sz="7200" b="1" dirty="0">
              <a:solidFill>
                <a:schemeClr val="accent1"/>
              </a:solidFill>
            </a:endParaRPr>
          </a:p>
        </p:txBody>
      </p:sp>
      <p:sp>
        <p:nvSpPr>
          <p:cNvPr id="2" name="文字方塊 1"/>
          <p:cNvSpPr txBox="1"/>
          <p:nvPr/>
        </p:nvSpPr>
        <p:spPr>
          <a:xfrm>
            <a:off x="4233448" y="4833257"/>
            <a:ext cx="3259226" cy="338554"/>
          </a:xfrm>
          <a:prstGeom prst="rect">
            <a:avLst/>
          </a:prstGeom>
          <a:solidFill>
            <a:schemeClr val="bg1"/>
          </a:solidFill>
          <a:ln>
            <a:solidFill>
              <a:schemeClr val="accent1"/>
            </a:solidFill>
          </a:ln>
        </p:spPr>
        <p:txBody>
          <a:bodyPr wrap="none" rtlCol="0">
            <a:spAutoFit/>
          </a:bodyPr>
          <a:lstStyle>
            <a:defPPr>
              <a:defRPr lang="zh-TW"/>
            </a:defPPr>
            <a:lvl1pPr marL="85725">
              <a:defRPr sz="1600">
                <a:latin typeface="Microsoft JhengHei" charset="-120"/>
                <a:ea typeface="Microsoft JhengHei" charset="-120"/>
                <a:cs typeface="Microsoft JhengHei" charset="-120"/>
              </a:defRPr>
            </a:lvl1pPr>
          </a:lstStyle>
          <a:p>
            <a:r>
              <a:rPr lang="zh-TW" altLang="en-US" dirty="0" smtClean="0"/>
              <a:t>已刪除「</a:t>
            </a:r>
            <a:r>
              <a:rPr lang="en-US" altLang="zh-TW" dirty="0" smtClean="0"/>
              <a:t>……</a:t>
            </a:r>
            <a:r>
              <a:rPr lang="zh-TW" altLang="en-US" dirty="0" smtClean="0"/>
              <a:t>」，且開頭</a:t>
            </a:r>
            <a:r>
              <a:rPr lang="zh-TW" altLang="en-US" dirty="0"/>
              <a:t>靠左貼齊</a:t>
            </a:r>
          </a:p>
        </p:txBody>
      </p:sp>
    </p:spTree>
    <p:extLst>
      <p:ext uri="{BB962C8B-B14F-4D97-AF65-F5344CB8AC3E}">
        <p14:creationId xmlns:p14="http://schemas.microsoft.com/office/powerpoint/2010/main" val="281297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4">
                                            <p:graphicEl>
                                              <a:dgm id="{E04380CA-78B3-6C49-A85D-32A29B9AA7C7}"/>
                                            </p:graphicEl>
                                          </p:spTgt>
                                        </p:tgtEl>
                                        <p:attrNameLst>
                                          <p:attrName>style.color</p:attrName>
                                        </p:attrNameLst>
                                      </p:cBhvr>
                                      <p:to>
                                        <a:schemeClr val="bg1"/>
                                      </p:to>
                                    </p:animClr>
                                    <p:animClr clrSpc="rgb" dir="cw">
                                      <p:cBhvr>
                                        <p:cTn id="7" dur="250" autoRev="1" fill="remove"/>
                                        <p:tgtEl>
                                          <p:spTgt spid="4">
                                            <p:graphicEl>
                                              <a:dgm id="{E04380CA-78B3-6C49-A85D-32A29B9AA7C7}"/>
                                            </p:graphicEl>
                                          </p:spTgt>
                                        </p:tgtEl>
                                        <p:attrNameLst>
                                          <p:attrName>fillcolor</p:attrName>
                                        </p:attrNameLst>
                                      </p:cBhvr>
                                      <p:to>
                                        <a:schemeClr val="bg1"/>
                                      </p:to>
                                    </p:animClr>
                                    <p:set>
                                      <p:cBhvr>
                                        <p:cTn id="8" dur="250" autoRev="1" fill="remove"/>
                                        <p:tgtEl>
                                          <p:spTgt spid="4">
                                            <p:graphicEl>
                                              <a:dgm id="{E04380CA-78B3-6C49-A85D-32A29B9AA7C7}"/>
                                            </p:graphicEl>
                                          </p:spTgt>
                                        </p:tgtEl>
                                        <p:attrNameLst>
                                          <p:attrName>fill.type</p:attrName>
                                        </p:attrNameLst>
                                      </p:cBhvr>
                                      <p:to>
                                        <p:strVal val="solid"/>
                                      </p:to>
                                    </p:set>
                                    <p:set>
                                      <p:cBhvr>
                                        <p:cTn id="9" dur="250" autoRev="1" fill="remove"/>
                                        <p:tgtEl>
                                          <p:spTgt spid="4">
                                            <p:graphicEl>
                                              <a:dgm id="{E04380CA-78B3-6C49-A85D-32A29B9AA7C7}"/>
                                            </p:graphicEl>
                                          </p:spTgt>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4">
                                            <p:graphicEl>
                                              <a:dgm id="{32D553BD-AEC0-D84E-8EF2-CB2F3666BE14}"/>
                                            </p:graphicEl>
                                          </p:spTgt>
                                        </p:tgtEl>
                                        <p:attrNameLst>
                                          <p:attrName>style.color</p:attrName>
                                        </p:attrNameLst>
                                      </p:cBhvr>
                                      <p:to>
                                        <a:schemeClr val="bg1"/>
                                      </p:to>
                                    </p:animClr>
                                    <p:animClr clrSpc="rgb" dir="cw">
                                      <p:cBhvr>
                                        <p:cTn id="12" dur="250" autoRev="1" fill="remove"/>
                                        <p:tgtEl>
                                          <p:spTgt spid="4">
                                            <p:graphicEl>
                                              <a:dgm id="{32D553BD-AEC0-D84E-8EF2-CB2F3666BE14}"/>
                                            </p:graphicEl>
                                          </p:spTgt>
                                        </p:tgtEl>
                                        <p:attrNameLst>
                                          <p:attrName>fillcolor</p:attrName>
                                        </p:attrNameLst>
                                      </p:cBhvr>
                                      <p:to>
                                        <a:schemeClr val="bg1"/>
                                      </p:to>
                                    </p:animClr>
                                    <p:set>
                                      <p:cBhvr>
                                        <p:cTn id="13" dur="250" autoRev="1" fill="remove"/>
                                        <p:tgtEl>
                                          <p:spTgt spid="4">
                                            <p:graphicEl>
                                              <a:dgm id="{32D553BD-AEC0-D84E-8EF2-CB2F3666BE14}"/>
                                            </p:graphicEl>
                                          </p:spTgt>
                                        </p:tgtEl>
                                        <p:attrNameLst>
                                          <p:attrName>fill.type</p:attrName>
                                        </p:attrNameLst>
                                      </p:cBhvr>
                                      <p:to>
                                        <p:strVal val="solid"/>
                                      </p:to>
                                    </p:set>
                                    <p:set>
                                      <p:cBhvr>
                                        <p:cTn id="14" dur="250" autoRev="1" fill="remove"/>
                                        <p:tgtEl>
                                          <p:spTgt spid="4">
                                            <p:graphicEl>
                                              <a:dgm id="{32D553BD-AEC0-D84E-8EF2-CB2F3666BE14}"/>
                                            </p:graphicEl>
                                          </p:spTgt>
                                        </p:tgtEl>
                                        <p:attrNameLst>
                                          <p:attrName>fill.on</p:attrName>
                                        </p:attrNameLst>
                                      </p:cBhvr>
                                      <p:to>
                                        <p:strVal val="true"/>
                                      </p:to>
                                    </p:set>
                                  </p:childTnLst>
                                </p:cTn>
                              </p:par>
                              <p:par>
                                <p:cTn id="15" presetID="27" presetClass="emph" presetSubtype="0" fill="remove" grpId="0" nodeType="withEffect">
                                  <p:stCondLst>
                                    <p:cond delay="0"/>
                                  </p:stCondLst>
                                  <p:childTnLst>
                                    <p:animClr clrSpc="rgb" dir="cw">
                                      <p:cBhvr override="childStyle">
                                        <p:cTn id="16" dur="250" autoRev="1" fill="remove"/>
                                        <p:tgtEl>
                                          <p:spTgt spid="4">
                                            <p:graphicEl>
                                              <a:dgm id="{EDF83063-9120-A14F-8998-42C5B80543F5}"/>
                                            </p:graphicEl>
                                          </p:spTgt>
                                        </p:tgtEl>
                                        <p:attrNameLst>
                                          <p:attrName>style.color</p:attrName>
                                        </p:attrNameLst>
                                      </p:cBhvr>
                                      <p:to>
                                        <a:schemeClr val="bg1"/>
                                      </p:to>
                                    </p:animClr>
                                    <p:animClr clrSpc="rgb" dir="cw">
                                      <p:cBhvr>
                                        <p:cTn id="17" dur="250" autoRev="1" fill="remove"/>
                                        <p:tgtEl>
                                          <p:spTgt spid="4">
                                            <p:graphicEl>
                                              <a:dgm id="{EDF83063-9120-A14F-8998-42C5B80543F5}"/>
                                            </p:graphicEl>
                                          </p:spTgt>
                                        </p:tgtEl>
                                        <p:attrNameLst>
                                          <p:attrName>fillcolor</p:attrName>
                                        </p:attrNameLst>
                                      </p:cBhvr>
                                      <p:to>
                                        <a:schemeClr val="bg1"/>
                                      </p:to>
                                    </p:animClr>
                                    <p:set>
                                      <p:cBhvr>
                                        <p:cTn id="18" dur="250" autoRev="1" fill="remove"/>
                                        <p:tgtEl>
                                          <p:spTgt spid="4">
                                            <p:graphicEl>
                                              <a:dgm id="{EDF83063-9120-A14F-8998-42C5B80543F5}"/>
                                            </p:graphicEl>
                                          </p:spTgt>
                                        </p:tgtEl>
                                        <p:attrNameLst>
                                          <p:attrName>fill.type</p:attrName>
                                        </p:attrNameLst>
                                      </p:cBhvr>
                                      <p:to>
                                        <p:strVal val="solid"/>
                                      </p:to>
                                    </p:set>
                                    <p:set>
                                      <p:cBhvr>
                                        <p:cTn id="19" dur="250" autoRev="1" fill="remove"/>
                                        <p:tgtEl>
                                          <p:spTgt spid="4">
                                            <p:graphicEl>
                                              <a:dgm id="{EDF83063-9120-A14F-8998-42C5B80543F5}"/>
                                            </p:graphicEl>
                                          </p:spTgt>
                                        </p:tgtEl>
                                        <p:attrNameLst>
                                          <p:attrName>fill.on</p:attrName>
                                        </p:attrNameLst>
                                      </p:cBhvr>
                                      <p:to>
                                        <p:strVal val="true"/>
                                      </p:to>
                                    </p:set>
                                  </p:childTnLst>
                                </p:cTn>
                              </p:par>
                              <p:par>
                                <p:cTn id="20" presetID="27" presetClass="emph" presetSubtype="0" fill="remove" grpId="0" nodeType="withEffect">
                                  <p:stCondLst>
                                    <p:cond delay="0"/>
                                  </p:stCondLst>
                                  <p:childTnLst>
                                    <p:animClr clrSpc="rgb" dir="cw">
                                      <p:cBhvr override="childStyle">
                                        <p:cTn id="21" dur="250" autoRev="1" fill="remove"/>
                                        <p:tgtEl>
                                          <p:spTgt spid="4">
                                            <p:graphicEl>
                                              <a:dgm id="{AE595B08-E33F-2A44-879E-936F9A43A3ED}"/>
                                            </p:graphicEl>
                                          </p:spTgt>
                                        </p:tgtEl>
                                        <p:attrNameLst>
                                          <p:attrName>style.color</p:attrName>
                                        </p:attrNameLst>
                                      </p:cBhvr>
                                      <p:to>
                                        <a:schemeClr val="bg1"/>
                                      </p:to>
                                    </p:animClr>
                                    <p:animClr clrSpc="rgb" dir="cw">
                                      <p:cBhvr>
                                        <p:cTn id="22" dur="250" autoRev="1" fill="remove"/>
                                        <p:tgtEl>
                                          <p:spTgt spid="4">
                                            <p:graphicEl>
                                              <a:dgm id="{AE595B08-E33F-2A44-879E-936F9A43A3ED}"/>
                                            </p:graphicEl>
                                          </p:spTgt>
                                        </p:tgtEl>
                                        <p:attrNameLst>
                                          <p:attrName>fillcolor</p:attrName>
                                        </p:attrNameLst>
                                      </p:cBhvr>
                                      <p:to>
                                        <a:schemeClr val="bg1"/>
                                      </p:to>
                                    </p:animClr>
                                    <p:set>
                                      <p:cBhvr>
                                        <p:cTn id="23" dur="250" autoRev="1" fill="remove"/>
                                        <p:tgtEl>
                                          <p:spTgt spid="4">
                                            <p:graphicEl>
                                              <a:dgm id="{AE595B08-E33F-2A44-879E-936F9A43A3ED}"/>
                                            </p:graphicEl>
                                          </p:spTgt>
                                        </p:tgtEl>
                                        <p:attrNameLst>
                                          <p:attrName>fill.type</p:attrName>
                                        </p:attrNameLst>
                                      </p:cBhvr>
                                      <p:to>
                                        <p:strVal val="solid"/>
                                      </p:to>
                                    </p:set>
                                    <p:set>
                                      <p:cBhvr>
                                        <p:cTn id="24" dur="250" autoRev="1" fill="remove"/>
                                        <p:tgtEl>
                                          <p:spTgt spid="4">
                                            <p:graphicEl>
                                              <a:dgm id="{AE595B08-E33F-2A44-879E-936F9A43A3ED}"/>
                                            </p:graphicEl>
                                          </p:spTgt>
                                        </p:tgtEl>
                                        <p:attrNameLst>
                                          <p:attrName>fill.on</p:attrName>
                                        </p:attrNameLst>
                                      </p:cBhvr>
                                      <p:to>
                                        <p:strVal val="true"/>
                                      </p:to>
                                    </p:set>
                                  </p:childTnLst>
                                </p:cTn>
                              </p:par>
                              <p:par>
                                <p:cTn id="25" presetID="27" presetClass="emph" presetSubtype="0" fill="remove" grpId="0" nodeType="withEffect">
                                  <p:stCondLst>
                                    <p:cond delay="0"/>
                                  </p:stCondLst>
                                  <p:childTnLst>
                                    <p:animClr clrSpc="rgb" dir="cw">
                                      <p:cBhvr override="childStyle">
                                        <p:cTn id="26" dur="250" autoRev="1" fill="remove"/>
                                        <p:tgtEl>
                                          <p:spTgt spid="5"/>
                                        </p:tgtEl>
                                        <p:attrNameLst>
                                          <p:attrName>style.color</p:attrName>
                                        </p:attrNameLst>
                                      </p:cBhvr>
                                      <p:to>
                                        <a:schemeClr val="bg1"/>
                                      </p:to>
                                    </p:animClr>
                                    <p:animClr clrSpc="rgb" dir="cw">
                                      <p:cBhvr>
                                        <p:cTn id="27" dur="250" autoRev="1" fill="remove"/>
                                        <p:tgtEl>
                                          <p:spTgt spid="5"/>
                                        </p:tgtEl>
                                        <p:attrNameLst>
                                          <p:attrName>fillcolor</p:attrName>
                                        </p:attrNameLst>
                                      </p:cBhvr>
                                      <p:to>
                                        <a:schemeClr val="bg1"/>
                                      </p:to>
                                    </p:animClr>
                                    <p:set>
                                      <p:cBhvr>
                                        <p:cTn id="28" dur="250" autoRev="1" fill="remove"/>
                                        <p:tgtEl>
                                          <p:spTgt spid="5"/>
                                        </p:tgtEl>
                                        <p:attrNameLst>
                                          <p:attrName>fill.type</p:attrName>
                                        </p:attrNameLst>
                                      </p:cBhvr>
                                      <p:to>
                                        <p:strVal val="solid"/>
                                      </p:to>
                                    </p:set>
                                    <p:set>
                                      <p:cBhvr>
                                        <p:cTn id="29" dur="250" autoRev="1" fill="remove"/>
                                        <p:tgtEl>
                                          <p:spTgt spid="5"/>
                                        </p:tgtEl>
                                        <p:attrNameLst>
                                          <p:attrName>fill.on</p:attrName>
                                        </p:attrNameLst>
                                      </p:cBhvr>
                                      <p:to>
                                        <p:strVal val="true"/>
                                      </p:to>
                                    </p:se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additive="base">
                                        <p:cTn id="40" dur="500" fill="hold"/>
                                        <p:tgtEl>
                                          <p:spTgt spid="8"/>
                                        </p:tgtEl>
                                        <p:attrNameLst>
                                          <p:attrName>ppt_x</p:attrName>
                                        </p:attrNameLst>
                                      </p:cBhvr>
                                      <p:tavLst>
                                        <p:tav tm="0">
                                          <p:val>
                                            <p:strVal val="#ppt_x"/>
                                          </p:val>
                                        </p:tav>
                                        <p:tav tm="100000">
                                          <p:val>
                                            <p:strVal val="#ppt_x"/>
                                          </p:val>
                                        </p:tav>
                                      </p:tavLst>
                                    </p:anim>
                                    <p:anim calcmode="lin" valueType="num">
                                      <p:cBhvr additive="base">
                                        <p:cTn id="4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900" decel="100000" fill="hold"/>
                                        <p:tgtEl>
                                          <p:spTgt spid="10"/>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0" presetID="37"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900" decel="100000" fill="hold"/>
                                        <p:tgtEl>
                                          <p:spTgt spid="11"/>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barn(inVertical)">
                                      <p:cBhvr>
                                        <p:cTn id="60" dur="500"/>
                                        <p:tgtEl>
                                          <p:spTgt spid="9"/>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1+#ppt_h/2"/>
                                          </p:val>
                                        </p:tav>
                                        <p:tav tm="100000">
                                          <p:val>
                                            <p:strVal val="#ppt_y"/>
                                          </p:val>
                                        </p:tav>
                                      </p:tavLst>
                                    </p:anim>
                                  </p:childTnLst>
                                </p:cTn>
                              </p:par>
                              <p:par>
                                <p:cTn id="67" presetID="37" presetClass="entr" presetSubtype="0" fill="hold" grpId="0" nodeType="with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900" decel="100000" fill="hold"/>
                                        <p:tgtEl>
                                          <p:spTgt spid="12"/>
                                        </p:tgtEl>
                                        <p:attrNameLst>
                                          <p:attrName>ppt_y</p:attrName>
                                        </p:attrNameLst>
                                      </p:cBhvr>
                                      <p:tavLst>
                                        <p:tav tm="0">
                                          <p:val>
                                            <p:strVal val="#ppt_y+1"/>
                                          </p:val>
                                        </p:tav>
                                        <p:tav tm="100000">
                                          <p:val>
                                            <p:strVal val="#ppt_y-.03"/>
                                          </p:val>
                                        </p:tav>
                                      </p:tavLst>
                                    </p:anim>
                                    <p:anim calcmode="lin" valueType="num">
                                      <p:cBhvr>
                                        <p:cTn id="72"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p:bldSub>
      </p:bldGraphic>
      <p:bldP spid="8" grpId="0" animBg="1"/>
      <p:bldP spid="9" grpId="0" animBg="1"/>
      <p:bldP spid="10" grpId="0" animBg="1"/>
      <p:bldP spid="11" grpId="0"/>
      <p:bldP spid="12" grpId="0"/>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graphicFrame>
        <p:nvGraphicFramePr>
          <p:cNvPr id="4" name="資料圖表 3"/>
          <p:cNvGraphicFramePr/>
          <p:nvPr>
            <p:extLst>
              <p:ext uri="{D42A27DB-BD31-4B8C-83A1-F6EECF244321}">
                <p14:modId xmlns:p14="http://schemas.microsoft.com/office/powerpoint/2010/main" val="2608112252"/>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423503" y="1458821"/>
            <a:ext cx="6436377" cy="769441"/>
          </a:xfrm>
          <a:prstGeom prst="rect">
            <a:avLst/>
          </a:prstGeom>
          <a:noFill/>
        </p:spPr>
        <p:txBody>
          <a:bodyPr wrap="none" rtlCol="0">
            <a:spAutoFit/>
          </a:bodyPr>
          <a:lstStyle/>
          <a:p>
            <a:r>
              <a:rPr lang="zh-TW" altLang="en-US" sz="4400" b="1" dirty="0">
                <a:solidFill>
                  <a:schemeClr val="bg1"/>
                </a:solidFill>
                <a:latin typeface="微軟正黑體" pitchFamily="34" charset="-120"/>
                <a:ea typeface="微軟正黑體" pitchFamily="34" charset="-120"/>
              </a:rPr>
              <a:t>審核不通過的原因</a:t>
            </a:r>
            <a:r>
              <a:rPr lang="en-US" altLang="zh-TW" sz="4400" b="1" dirty="0" smtClean="0">
                <a:solidFill>
                  <a:schemeClr val="bg1"/>
                </a:solidFill>
                <a:latin typeface="微軟正黑體" pitchFamily="34" charset="-120"/>
                <a:ea typeface="微軟正黑體" pitchFamily="34" charset="-120"/>
              </a:rPr>
              <a:t>—</a:t>
            </a:r>
            <a:r>
              <a:rPr lang="zh-TW" altLang="en-US" sz="4400" b="1" dirty="0" smtClean="0">
                <a:solidFill>
                  <a:schemeClr val="bg1"/>
                </a:solidFill>
                <a:latin typeface="微軟正黑體" pitchFamily="34" charset="-120"/>
                <a:ea typeface="微軟正黑體" pitchFamily="34" charset="-120"/>
              </a:rPr>
              <a:t>目錄</a:t>
            </a:r>
            <a:endParaRPr lang="zh-TW" altLang="en-US" sz="4800" b="1" dirty="0">
              <a:solidFill>
                <a:schemeClr val="bg1"/>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3" y="2504372"/>
            <a:ext cx="9545615" cy="3693319"/>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目錄內容建檔不完整。</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建檔目錄、電子檔目錄與內文的章節、文字或頁碼不相符。</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請標明每章節的頁碼。</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請刪除</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，僅需保留章節名稱與頁碼即可。</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圖目錄、表目錄不需列出細項。</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正文前的摘要、目錄、圖表目錄等項目，請以大小羅馬</a:t>
            </a:r>
            <a:r>
              <a:rPr lang="zh-TW" altLang="en-US" dirty="0" smtClean="0">
                <a:solidFill>
                  <a:schemeClr val="bg1"/>
                </a:solidFill>
                <a:latin typeface="微軟正黑體" panose="020B0604030504040204" pitchFamily="34" charset="-120"/>
                <a:ea typeface="微軟正黑體" panose="020B0604030504040204" pitchFamily="34" charset="-120"/>
              </a:rPr>
              <a:t>數字「</a:t>
            </a:r>
            <a:r>
              <a:rPr lang="en-US" altLang="zh-TW" dirty="0" smtClean="0">
                <a:solidFill>
                  <a:schemeClr val="bg1"/>
                </a:solidFill>
                <a:latin typeface="微軟正黑體" panose="020B0604030504040204" pitchFamily="34" charset="-120"/>
                <a:ea typeface="微軟正黑體" panose="020B0604030504040204" pitchFamily="34" charset="-120"/>
              </a:rPr>
              <a:t>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err="1">
                <a:solidFill>
                  <a:schemeClr val="bg1"/>
                </a:solidFill>
                <a:latin typeface="微軟正黑體" panose="020B0604030504040204" pitchFamily="34" charset="-120"/>
                <a:ea typeface="微軟正黑體" panose="020B0604030504040204" pitchFamily="34" charset="-120"/>
              </a:rPr>
              <a:t>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III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iii</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IV</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iv</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V</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a:solidFill>
                  <a:schemeClr val="bg1"/>
                </a:solidFill>
                <a:latin typeface="微軟正黑體" panose="020B0604030504040204" pitchFamily="34" charset="-120"/>
                <a:ea typeface="微軟正黑體" panose="020B0604030504040204" pitchFamily="34" charset="-120"/>
              </a:rPr>
              <a:t>v</a:t>
            </a:r>
            <a:r>
              <a:rPr lang="zh-TW" altLang="en-US" dirty="0">
                <a:solidFill>
                  <a:schemeClr val="bg1"/>
                </a:solidFill>
                <a:latin typeface="微軟正黑體" panose="020B0604030504040204" pitchFamily="34" charset="-120"/>
                <a:ea typeface="微軟正黑體" panose="020B0604030504040204" pitchFamily="34" charset="-120"/>
              </a:rPr>
              <a:t>）</a:t>
            </a:r>
            <a:r>
              <a:rPr lang="en-US" altLang="zh-TW" dirty="0" smtClean="0">
                <a:solidFill>
                  <a:schemeClr val="bg1"/>
                </a:solidFill>
                <a:latin typeface="微軟正黑體" panose="020B0604030504040204" pitchFamily="34" charset="-120"/>
                <a:ea typeface="微軟正黑體" panose="020B0604030504040204" pitchFamily="34" charset="-120"/>
              </a:rPr>
              <a:t>......</a:t>
            </a:r>
            <a:r>
              <a:rPr lang="zh-TW" altLang="en-US" dirty="0" smtClean="0">
                <a:solidFill>
                  <a:schemeClr val="bg1"/>
                </a:solidFill>
                <a:latin typeface="微軟正黑體" panose="020B0604030504040204" pitchFamily="34" charset="-120"/>
                <a:ea typeface="微軟正黑體" panose="020B0604030504040204" pitchFamily="34" charset="-120"/>
              </a:rPr>
              <a:t>」等</a:t>
            </a:r>
            <a:r>
              <a:rPr lang="zh-TW" altLang="en-US" dirty="0">
                <a:solidFill>
                  <a:schemeClr val="bg1"/>
                </a:solidFill>
                <a:latin typeface="微軟正黑體" panose="020B0604030504040204" pitchFamily="34" charset="-120"/>
                <a:ea typeface="微軟正黑體" panose="020B0604030504040204" pitchFamily="34" charset="-120"/>
              </a:rPr>
              <a:t>來編列頁碼。請參考</a:t>
            </a:r>
            <a:r>
              <a:rPr lang="zh-TW" altLang="en-US" dirty="0">
                <a:solidFill>
                  <a:schemeClr val="bg1"/>
                </a:solidFill>
                <a:latin typeface="微軟正黑體" panose="020B0604030504040204" pitchFamily="34" charset="-120"/>
                <a:ea typeface="微軟正黑體" panose="020B0604030504040204" pitchFamily="34" charset="-120"/>
                <a:hlinkClick r:id="rId7"/>
              </a:rPr>
              <a:t>頁碼編輯教學</a:t>
            </a:r>
            <a:r>
              <a:rPr lang="zh-TW" altLang="en-US" dirty="0">
                <a:solidFill>
                  <a:schemeClr val="bg1"/>
                </a:solidFill>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6157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aphicFrame>
        <p:nvGraphicFramePr>
          <p:cNvPr id="4" name="資料圖表 3"/>
          <p:cNvGraphicFramePr/>
          <p:nvPr>
            <p:extLst>
              <p:ext uri="{D42A27DB-BD31-4B8C-83A1-F6EECF244321}">
                <p14:modId xmlns:p14="http://schemas.microsoft.com/office/powerpoint/2010/main" val="1547924710"/>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3"/>
          <p:cNvPicPr>
            <a:picLocks noChangeAspect="1" noChangeArrowheads="1"/>
          </p:cNvPicPr>
          <p:nvPr/>
        </p:nvPicPr>
        <p:blipFill rotWithShape="1">
          <a:blip r:embed="rId7" cstate="print"/>
          <a:srcRect l="12934" t="9365" r="2286" b="15154"/>
          <a:stretch/>
        </p:blipFill>
        <p:spPr bwMode="auto">
          <a:xfrm>
            <a:off x="2708885" y="1230912"/>
            <a:ext cx="7117130" cy="5069276"/>
          </a:xfrm>
          <a:prstGeom prst="rect">
            <a:avLst/>
          </a:prstGeom>
          <a:noFill/>
          <a:ln w="9525">
            <a:noFill/>
            <a:miter lim="800000"/>
            <a:headEnd/>
            <a:tailEnd/>
          </a:ln>
          <a:effectLst/>
        </p:spPr>
      </p:pic>
      <p:sp>
        <p:nvSpPr>
          <p:cNvPr id="8" name="矩形 7"/>
          <p:cNvSpPr/>
          <p:nvPr/>
        </p:nvSpPr>
        <p:spPr>
          <a:xfrm>
            <a:off x="3555606" y="2273900"/>
            <a:ext cx="1998112" cy="14287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弧形接點 8"/>
          <p:cNvCxnSpPr/>
          <p:nvPr/>
        </p:nvCxnSpPr>
        <p:spPr>
          <a:xfrm flipV="1">
            <a:off x="5553718" y="2221748"/>
            <a:ext cx="891961" cy="123590"/>
          </a:xfrm>
          <a:prstGeom prst="curvedConnector3">
            <a:avLst>
              <a:gd name="adj1" fmla="val 148113"/>
            </a:avLst>
          </a:prstGeom>
          <a:ln w="285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3607029" y="2504805"/>
            <a:ext cx="1998112" cy="14287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弧形接點 17"/>
          <p:cNvCxnSpPr/>
          <p:nvPr/>
        </p:nvCxnSpPr>
        <p:spPr>
          <a:xfrm flipV="1">
            <a:off x="5605141" y="2452653"/>
            <a:ext cx="1900793" cy="123590"/>
          </a:xfrm>
          <a:prstGeom prst="curvedConnector3">
            <a:avLst>
              <a:gd name="adj1" fmla="val 126144"/>
            </a:avLst>
          </a:prstGeom>
          <a:ln w="285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3677618" y="3651879"/>
            <a:ext cx="3760998" cy="23011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 name="弧形接點 23"/>
          <p:cNvCxnSpPr/>
          <p:nvPr/>
        </p:nvCxnSpPr>
        <p:spPr>
          <a:xfrm rot="10800000">
            <a:off x="6720560" y="3601503"/>
            <a:ext cx="718056" cy="161385"/>
          </a:xfrm>
          <a:prstGeom prst="curvedConnector3">
            <a:avLst>
              <a:gd name="adj1" fmla="val -50000"/>
            </a:avLst>
          </a:prstGeom>
          <a:ln w="28575">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30" name="矩形 29"/>
          <p:cNvSpPr/>
          <p:nvPr/>
        </p:nvSpPr>
        <p:spPr>
          <a:xfrm>
            <a:off x="7079588" y="1424621"/>
            <a:ext cx="3143809" cy="830997"/>
          </a:xfrm>
          <a:prstGeom prst="rect">
            <a:avLst/>
          </a:prstGeom>
          <a:solidFill>
            <a:schemeClr val="bg1"/>
          </a:solidFill>
          <a:ln>
            <a:solidFill>
              <a:schemeClr val="accent6"/>
            </a:solidFill>
          </a:ln>
        </p:spPr>
        <p:txBody>
          <a:bodyPr wrap="none" rtlCol="0">
            <a:spAutoFit/>
          </a:bodyPr>
          <a:lstStyle/>
          <a:p>
            <a:pPr marL="85725"/>
            <a:r>
              <a:rPr lang="zh-TW" altLang="en-US" sz="1600" dirty="0">
                <a:latin typeface="Microsoft JhengHei" charset="-120"/>
                <a:ea typeface="Microsoft JhengHei" charset="-120"/>
                <a:cs typeface="Microsoft JhengHei" charset="-120"/>
              </a:rPr>
              <a:t>參考文獻貼上後，請記得</a:t>
            </a:r>
            <a:r>
              <a:rPr lang="zh-TW" altLang="en-US" sz="1600" dirty="0" smtClean="0">
                <a:latin typeface="Microsoft JhengHei" charset="-120"/>
                <a:ea typeface="Microsoft JhengHei" charset="-120"/>
                <a:cs typeface="Microsoft JhengHei" charset="-120"/>
              </a:rPr>
              <a:t>整理：</a:t>
            </a:r>
            <a:endParaRPr lang="en-US" altLang="zh-TW" sz="1600" dirty="0" smtClean="0">
              <a:latin typeface="Microsoft JhengHei" charset="-120"/>
              <a:ea typeface="Microsoft JhengHei" charset="-120"/>
              <a:cs typeface="Microsoft JhengHei" charset="-120"/>
            </a:endParaRPr>
          </a:p>
          <a:p>
            <a:pPr marL="428625" indent="-342900">
              <a:buFont typeface="+mj-lt"/>
              <a:buAutoNum type="arabicPeriod"/>
            </a:pPr>
            <a:r>
              <a:rPr lang="zh-TW" altLang="en-US" sz="1600" dirty="0" smtClean="0">
                <a:latin typeface="Microsoft JhengHei" charset="-120"/>
                <a:ea typeface="Microsoft JhengHei" charset="-120"/>
                <a:cs typeface="Microsoft JhengHei" charset="-120"/>
              </a:rPr>
              <a:t>同一</a:t>
            </a:r>
            <a:r>
              <a:rPr lang="zh-TW" altLang="en-US" sz="1600" dirty="0">
                <a:latin typeface="Microsoft JhengHei" charset="-120"/>
                <a:ea typeface="Microsoft JhengHei" charset="-120"/>
                <a:cs typeface="Microsoft JhengHei" charset="-120"/>
              </a:rPr>
              <a:t>筆書目</a:t>
            </a:r>
            <a:r>
              <a:rPr lang="zh-TW" altLang="en-US" sz="1600" dirty="0" smtClean="0">
                <a:latin typeface="Microsoft JhengHei" charset="-120"/>
                <a:ea typeface="Microsoft JhengHei" charset="-120"/>
                <a:cs typeface="Microsoft JhengHei" charset="-120"/>
              </a:rPr>
              <a:t>資料不要斷行。</a:t>
            </a:r>
            <a:endParaRPr lang="en-US" altLang="zh-TW" sz="1600" dirty="0" smtClean="0">
              <a:latin typeface="Microsoft JhengHei" charset="-120"/>
              <a:ea typeface="Microsoft JhengHei" charset="-120"/>
              <a:cs typeface="Microsoft JhengHei" charset="-120"/>
            </a:endParaRPr>
          </a:p>
          <a:p>
            <a:pPr marL="428625" indent="-342900">
              <a:buFont typeface="+mj-lt"/>
              <a:buAutoNum type="arabicPeriod"/>
            </a:pPr>
            <a:r>
              <a:rPr lang="zh-TW" altLang="en-US" sz="1600" dirty="0" smtClean="0">
                <a:latin typeface="Microsoft JhengHei" charset="-120"/>
                <a:ea typeface="Microsoft JhengHei" charset="-120"/>
                <a:cs typeface="Microsoft JhengHei" charset="-120"/>
              </a:rPr>
              <a:t>若有編號</a:t>
            </a:r>
            <a:r>
              <a:rPr lang="en-US" altLang="zh-TW" sz="1600" dirty="0" smtClean="0">
                <a:latin typeface="Microsoft JhengHei" charset="-120"/>
                <a:ea typeface="Microsoft JhengHei" charset="-120"/>
                <a:cs typeface="Microsoft JhengHei" charset="-120"/>
              </a:rPr>
              <a:t>(1.2.3…)</a:t>
            </a:r>
            <a:r>
              <a:rPr lang="zh-TW" altLang="en-US" sz="1600" dirty="0" smtClean="0">
                <a:latin typeface="Microsoft JhengHei" charset="-120"/>
                <a:ea typeface="Microsoft JhengHei" charset="-120"/>
                <a:cs typeface="Microsoft JhengHei" charset="-120"/>
              </a:rPr>
              <a:t>請刪除。</a:t>
            </a:r>
            <a:endParaRPr lang="en-US" altLang="zh-TW" sz="16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6215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withEffect">
                                  <p:stCondLst>
                                    <p:cond delay="0"/>
                                  </p:stCondLst>
                                  <p:childTnLst>
                                    <p:animClr clrSpc="rgb" dir="cw">
                                      <p:cBhvr override="childStyle">
                                        <p:cTn id="6" dur="250" autoRev="1" fill="remove"/>
                                        <p:tgtEl>
                                          <p:spTgt spid="4">
                                            <p:graphicEl>
                                              <a:dgm id="{E04380CA-78B3-6C49-A85D-32A29B9AA7C7}"/>
                                            </p:graphicEl>
                                          </p:spTgt>
                                        </p:tgtEl>
                                        <p:attrNameLst>
                                          <p:attrName>style.color</p:attrName>
                                        </p:attrNameLst>
                                      </p:cBhvr>
                                      <p:to>
                                        <a:schemeClr val="bg1"/>
                                      </p:to>
                                    </p:animClr>
                                    <p:animClr clrSpc="rgb" dir="cw">
                                      <p:cBhvr>
                                        <p:cTn id="7" dur="250" autoRev="1" fill="remove"/>
                                        <p:tgtEl>
                                          <p:spTgt spid="4">
                                            <p:graphicEl>
                                              <a:dgm id="{E04380CA-78B3-6C49-A85D-32A29B9AA7C7}"/>
                                            </p:graphicEl>
                                          </p:spTgt>
                                        </p:tgtEl>
                                        <p:attrNameLst>
                                          <p:attrName>fillcolor</p:attrName>
                                        </p:attrNameLst>
                                      </p:cBhvr>
                                      <p:to>
                                        <a:schemeClr val="bg1"/>
                                      </p:to>
                                    </p:animClr>
                                    <p:set>
                                      <p:cBhvr>
                                        <p:cTn id="8" dur="250" autoRev="1" fill="remove"/>
                                        <p:tgtEl>
                                          <p:spTgt spid="4">
                                            <p:graphicEl>
                                              <a:dgm id="{E04380CA-78B3-6C49-A85D-32A29B9AA7C7}"/>
                                            </p:graphicEl>
                                          </p:spTgt>
                                        </p:tgtEl>
                                        <p:attrNameLst>
                                          <p:attrName>fill.type</p:attrName>
                                        </p:attrNameLst>
                                      </p:cBhvr>
                                      <p:to>
                                        <p:strVal val="solid"/>
                                      </p:to>
                                    </p:set>
                                    <p:set>
                                      <p:cBhvr>
                                        <p:cTn id="9" dur="250" autoRev="1" fill="remove"/>
                                        <p:tgtEl>
                                          <p:spTgt spid="4">
                                            <p:graphicEl>
                                              <a:dgm id="{E04380CA-78B3-6C49-A85D-32A29B9AA7C7}"/>
                                            </p:graphicEl>
                                          </p:spTgt>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4">
                                            <p:graphicEl>
                                              <a:dgm id="{32D553BD-AEC0-D84E-8EF2-CB2F3666BE14}"/>
                                            </p:graphicEl>
                                          </p:spTgt>
                                        </p:tgtEl>
                                        <p:attrNameLst>
                                          <p:attrName>style.color</p:attrName>
                                        </p:attrNameLst>
                                      </p:cBhvr>
                                      <p:to>
                                        <a:schemeClr val="bg1"/>
                                      </p:to>
                                    </p:animClr>
                                    <p:animClr clrSpc="rgb" dir="cw">
                                      <p:cBhvr>
                                        <p:cTn id="12" dur="250" autoRev="1" fill="remove"/>
                                        <p:tgtEl>
                                          <p:spTgt spid="4">
                                            <p:graphicEl>
                                              <a:dgm id="{32D553BD-AEC0-D84E-8EF2-CB2F3666BE14}"/>
                                            </p:graphicEl>
                                          </p:spTgt>
                                        </p:tgtEl>
                                        <p:attrNameLst>
                                          <p:attrName>fillcolor</p:attrName>
                                        </p:attrNameLst>
                                      </p:cBhvr>
                                      <p:to>
                                        <a:schemeClr val="bg1"/>
                                      </p:to>
                                    </p:animClr>
                                    <p:set>
                                      <p:cBhvr>
                                        <p:cTn id="13" dur="250" autoRev="1" fill="remove"/>
                                        <p:tgtEl>
                                          <p:spTgt spid="4">
                                            <p:graphicEl>
                                              <a:dgm id="{32D553BD-AEC0-D84E-8EF2-CB2F3666BE14}"/>
                                            </p:graphicEl>
                                          </p:spTgt>
                                        </p:tgtEl>
                                        <p:attrNameLst>
                                          <p:attrName>fill.type</p:attrName>
                                        </p:attrNameLst>
                                      </p:cBhvr>
                                      <p:to>
                                        <p:strVal val="solid"/>
                                      </p:to>
                                    </p:set>
                                    <p:set>
                                      <p:cBhvr>
                                        <p:cTn id="14" dur="250" autoRev="1" fill="remove"/>
                                        <p:tgtEl>
                                          <p:spTgt spid="4">
                                            <p:graphicEl>
                                              <a:dgm id="{32D553BD-AEC0-D84E-8EF2-CB2F3666BE14}"/>
                                            </p:graphicEl>
                                          </p:spTgt>
                                        </p:tgtEl>
                                        <p:attrNameLst>
                                          <p:attrName>fill.on</p:attrName>
                                        </p:attrNameLst>
                                      </p:cBhvr>
                                      <p:to>
                                        <p:strVal val="true"/>
                                      </p:to>
                                    </p:set>
                                  </p:childTnLst>
                                </p:cTn>
                              </p:par>
                              <p:par>
                                <p:cTn id="15" presetID="27" presetClass="emph" presetSubtype="0" fill="remove" grpId="0" nodeType="withEffect">
                                  <p:stCondLst>
                                    <p:cond delay="0"/>
                                  </p:stCondLst>
                                  <p:childTnLst>
                                    <p:animClr clrSpc="rgb" dir="cw">
                                      <p:cBhvr override="childStyle">
                                        <p:cTn id="16" dur="250" autoRev="1" fill="remove"/>
                                        <p:tgtEl>
                                          <p:spTgt spid="4">
                                            <p:graphicEl>
                                              <a:dgm id="{EDF83063-9120-A14F-8998-42C5B80543F5}"/>
                                            </p:graphicEl>
                                          </p:spTgt>
                                        </p:tgtEl>
                                        <p:attrNameLst>
                                          <p:attrName>style.color</p:attrName>
                                        </p:attrNameLst>
                                      </p:cBhvr>
                                      <p:to>
                                        <a:schemeClr val="bg1"/>
                                      </p:to>
                                    </p:animClr>
                                    <p:animClr clrSpc="rgb" dir="cw">
                                      <p:cBhvr>
                                        <p:cTn id="17" dur="250" autoRev="1" fill="remove"/>
                                        <p:tgtEl>
                                          <p:spTgt spid="4">
                                            <p:graphicEl>
                                              <a:dgm id="{EDF83063-9120-A14F-8998-42C5B80543F5}"/>
                                            </p:graphicEl>
                                          </p:spTgt>
                                        </p:tgtEl>
                                        <p:attrNameLst>
                                          <p:attrName>fillcolor</p:attrName>
                                        </p:attrNameLst>
                                      </p:cBhvr>
                                      <p:to>
                                        <a:schemeClr val="bg1"/>
                                      </p:to>
                                    </p:animClr>
                                    <p:set>
                                      <p:cBhvr>
                                        <p:cTn id="18" dur="250" autoRev="1" fill="remove"/>
                                        <p:tgtEl>
                                          <p:spTgt spid="4">
                                            <p:graphicEl>
                                              <a:dgm id="{EDF83063-9120-A14F-8998-42C5B80543F5}"/>
                                            </p:graphicEl>
                                          </p:spTgt>
                                        </p:tgtEl>
                                        <p:attrNameLst>
                                          <p:attrName>fill.type</p:attrName>
                                        </p:attrNameLst>
                                      </p:cBhvr>
                                      <p:to>
                                        <p:strVal val="solid"/>
                                      </p:to>
                                    </p:set>
                                    <p:set>
                                      <p:cBhvr>
                                        <p:cTn id="19" dur="250" autoRev="1" fill="remove"/>
                                        <p:tgtEl>
                                          <p:spTgt spid="4">
                                            <p:graphicEl>
                                              <a:dgm id="{EDF83063-9120-A14F-8998-42C5B80543F5}"/>
                                            </p:graphicEl>
                                          </p:spTgt>
                                        </p:tgtEl>
                                        <p:attrNameLst>
                                          <p:attrName>fill.on</p:attrName>
                                        </p:attrNameLst>
                                      </p:cBhvr>
                                      <p:to>
                                        <p:strVal val="true"/>
                                      </p:to>
                                    </p:set>
                                  </p:childTnLst>
                                </p:cTn>
                              </p:par>
                              <p:par>
                                <p:cTn id="20" presetID="27" presetClass="emph" presetSubtype="0" fill="remove" grpId="0" nodeType="withEffect">
                                  <p:stCondLst>
                                    <p:cond delay="0"/>
                                  </p:stCondLst>
                                  <p:childTnLst>
                                    <p:animClr clrSpc="rgb" dir="cw">
                                      <p:cBhvr override="childStyle">
                                        <p:cTn id="21" dur="250" autoRev="1" fill="remove"/>
                                        <p:tgtEl>
                                          <p:spTgt spid="4">
                                            <p:graphicEl>
                                              <a:dgm id="{AE595B08-E33F-2A44-879E-936F9A43A3ED}"/>
                                            </p:graphicEl>
                                          </p:spTgt>
                                        </p:tgtEl>
                                        <p:attrNameLst>
                                          <p:attrName>style.color</p:attrName>
                                        </p:attrNameLst>
                                      </p:cBhvr>
                                      <p:to>
                                        <a:schemeClr val="bg1"/>
                                      </p:to>
                                    </p:animClr>
                                    <p:animClr clrSpc="rgb" dir="cw">
                                      <p:cBhvr>
                                        <p:cTn id="22" dur="250" autoRev="1" fill="remove"/>
                                        <p:tgtEl>
                                          <p:spTgt spid="4">
                                            <p:graphicEl>
                                              <a:dgm id="{AE595B08-E33F-2A44-879E-936F9A43A3ED}"/>
                                            </p:graphicEl>
                                          </p:spTgt>
                                        </p:tgtEl>
                                        <p:attrNameLst>
                                          <p:attrName>fillcolor</p:attrName>
                                        </p:attrNameLst>
                                      </p:cBhvr>
                                      <p:to>
                                        <a:schemeClr val="bg1"/>
                                      </p:to>
                                    </p:animClr>
                                    <p:set>
                                      <p:cBhvr>
                                        <p:cTn id="23" dur="250" autoRev="1" fill="remove"/>
                                        <p:tgtEl>
                                          <p:spTgt spid="4">
                                            <p:graphicEl>
                                              <a:dgm id="{AE595B08-E33F-2A44-879E-936F9A43A3ED}"/>
                                            </p:graphicEl>
                                          </p:spTgt>
                                        </p:tgtEl>
                                        <p:attrNameLst>
                                          <p:attrName>fill.type</p:attrName>
                                        </p:attrNameLst>
                                      </p:cBhvr>
                                      <p:to>
                                        <p:strVal val="solid"/>
                                      </p:to>
                                    </p:set>
                                    <p:set>
                                      <p:cBhvr>
                                        <p:cTn id="24" dur="250" autoRev="1" fill="remove"/>
                                        <p:tgtEl>
                                          <p:spTgt spid="4">
                                            <p:graphicEl>
                                              <a:dgm id="{AE595B08-E33F-2A44-879E-936F9A43A3ED}"/>
                                            </p:graphicEl>
                                          </p:spTgt>
                                        </p:tgtEl>
                                        <p:attrNameLst>
                                          <p:attrName>fill.on</p:attrName>
                                        </p:attrNameLst>
                                      </p:cBhvr>
                                      <p:to>
                                        <p:strVal val="true"/>
                                      </p:to>
                                    </p:set>
                                  </p:childTnLst>
                                </p:cTn>
                              </p:par>
                              <p:par>
                                <p:cTn id="25" presetID="27" presetClass="emph" presetSubtype="0" fill="remove" grpId="0" nodeType="withEffect">
                                  <p:stCondLst>
                                    <p:cond delay="0"/>
                                  </p:stCondLst>
                                  <p:childTnLst>
                                    <p:animClr clrSpc="rgb" dir="cw">
                                      <p:cBhvr override="childStyle">
                                        <p:cTn id="26" dur="250" autoRev="1" fill="remove"/>
                                        <p:tgtEl>
                                          <p:spTgt spid="5"/>
                                        </p:tgtEl>
                                        <p:attrNameLst>
                                          <p:attrName>style.color</p:attrName>
                                        </p:attrNameLst>
                                      </p:cBhvr>
                                      <p:to>
                                        <a:schemeClr val="bg1"/>
                                      </p:to>
                                    </p:animClr>
                                    <p:animClr clrSpc="rgb" dir="cw">
                                      <p:cBhvr>
                                        <p:cTn id="27" dur="250" autoRev="1" fill="remove"/>
                                        <p:tgtEl>
                                          <p:spTgt spid="5"/>
                                        </p:tgtEl>
                                        <p:attrNameLst>
                                          <p:attrName>fillcolor</p:attrName>
                                        </p:attrNameLst>
                                      </p:cBhvr>
                                      <p:to>
                                        <a:schemeClr val="bg1"/>
                                      </p:to>
                                    </p:animClr>
                                    <p:set>
                                      <p:cBhvr>
                                        <p:cTn id="28" dur="250" autoRev="1" fill="remove"/>
                                        <p:tgtEl>
                                          <p:spTgt spid="5"/>
                                        </p:tgtEl>
                                        <p:attrNameLst>
                                          <p:attrName>fill.type</p:attrName>
                                        </p:attrNameLst>
                                      </p:cBhvr>
                                      <p:to>
                                        <p:strVal val="solid"/>
                                      </p:to>
                                    </p:set>
                                    <p:set>
                                      <p:cBhvr>
                                        <p:cTn id="29" dur="250" autoRev="1" fill="remove"/>
                                        <p:tgtEl>
                                          <p:spTgt spid="5"/>
                                        </p:tgtEl>
                                        <p:attrNameLst>
                                          <p:attrName>fill.on</p:attrName>
                                        </p:attrNameLst>
                                      </p:cBhvr>
                                      <p:to>
                                        <p:strVal val="true"/>
                                      </p:to>
                                    </p:set>
                                  </p:childTnLst>
                                </p:cTn>
                              </p:par>
                            </p:childTnLst>
                          </p:cTn>
                        </p:par>
                        <p:par>
                          <p:cTn id="30" fill="hold">
                            <p:stCondLst>
                              <p:cond delay="500"/>
                            </p:stCondLst>
                            <p:childTnLst>
                              <p:par>
                                <p:cTn id="31" presetID="53" presetClass="entr" presetSubtype="16"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par>
                                <p:cTn id="41" presetID="22" presetClass="entr" presetSubtype="4"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00"/>
                                        <p:tgtEl>
                                          <p:spTgt spid="9"/>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down)">
                                      <p:cBhvr>
                                        <p:cTn id="46" dur="500"/>
                                        <p:tgtEl>
                                          <p:spTgt spid="17"/>
                                        </p:tgtEl>
                                      </p:cBhvr>
                                    </p:animEffect>
                                  </p:childTnLst>
                                </p:cTn>
                              </p:par>
                              <p:par>
                                <p:cTn id="47" presetID="22" presetClass="entr" presetSubtype="4"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500"/>
                                        <p:tgtEl>
                                          <p:spTgt spid="18"/>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00"/>
                                        <p:tgtEl>
                                          <p:spTgt spid="23"/>
                                        </p:tgtEl>
                                      </p:cBhvr>
                                    </p:animEffect>
                                  </p:childTnLst>
                                </p:cTn>
                              </p:par>
                              <p:par>
                                <p:cTn id="53" presetID="22" presetClass="entr" presetSubtype="4"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down)">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1"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900" decel="100000" fill="hold"/>
                                        <p:tgtEl>
                                          <p:spTgt spid="30"/>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4" grpId="0">
        <p:bldSub>
          <a:bldDgm/>
        </p:bldSub>
      </p:bldGraphic>
      <p:bldP spid="8" grpId="0" animBg="1"/>
      <p:bldP spid="17" grpId="0" animBg="1"/>
      <p:bldP spid="23" grpId="0" animBg="1"/>
      <p:bldP spid="30"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graphicFrame>
        <p:nvGraphicFramePr>
          <p:cNvPr id="4" name="資料圖表 3"/>
          <p:cNvGraphicFramePr/>
          <p:nvPr>
            <p:extLst>
              <p:ext uri="{D42A27DB-BD31-4B8C-83A1-F6EECF244321}">
                <p14:modId xmlns:p14="http://schemas.microsoft.com/office/powerpoint/2010/main" val="1807432453"/>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字方塊 1"/>
          <p:cNvSpPr txBox="1"/>
          <p:nvPr/>
        </p:nvSpPr>
        <p:spPr>
          <a:xfrm>
            <a:off x="1423503" y="1458821"/>
            <a:ext cx="7564891" cy="769441"/>
          </a:xfrm>
          <a:prstGeom prst="rect">
            <a:avLst/>
          </a:prstGeom>
          <a:noFill/>
        </p:spPr>
        <p:txBody>
          <a:bodyPr wrap="none" rtlCol="0">
            <a:spAutoFit/>
          </a:bodyPr>
          <a:lstStyle/>
          <a:p>
            <a:r>
              <a:rPr lang="zh-TW" altLang="en-US" sz="4400" b="1" dirty="0">
                <a:solidFill>
                  <a:schemeClr val="bg1"/>
                </a:solidFill>
                <a:latin typeface="微軟正黑體" pitchFamily="34" charset="-120"/>
                <a:ea typeface="微軟正黑體" pitchFamily="34" charset="-120"/>
              </a:rPr>
              <a:t>審核不通過的原因</a:t>
            </a:r>
            <a:r>
              <a:rPr lang="en-US" altLang="zh-TW" sz="4400" b="1" dirty="0" smtClean="0">
                <a:solidFill>
                  <a:schemeClr val="bg1"/>
                </a:solidFill>
                <a:latin typeface="微軟正黑體" pitchFamily="34" charset="-120"/>
                <a:ea typeface="微軟正黑體" pitchFamily="34" charset="-120"/>
              </a:rPr>
              <a:t>—</a:t>
            </a:r>
            <a:r>
              <a:rPr lang="zh-TW" altLang="en-US" sz="4400" b="1" dirty="0" smtClean="0">
                <a:solidFill>
                  <a:schemeClr val="bg1"/>
                </a:solidFill>
                <a:latin typeface="微軟正黑體" pitchFamily="34" charset="-120"/>
                <a:ea typeface="微軟正黑體" pitchFamily="34" charset="-120"/>
              </a:rPr>
              <a:t>參考文獻</a:t>
            </a:r>
            <a:endParaRPr lang="zh-TW" altLang="en-US" sz="4800" b="1" dirty="0">
              <a:solidFill>
                <a:schemeClr val="bg1"/>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3" y="2504372"/>
            <a:ext cx="9545615" cy="2308324"/>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請刪除建檔資料中參考文獻的編碼（</a:t>
            </a:r>
            <a:r>
              <a:rPr lang="en-US" altLang="zh-TW" dirty="0">
                <a:solidFill>
                  <a:schemeClr val="bg1"/>
                </a:solidFill>
                <a:latin typeface="微軟正黑體" panose="020B0604030504040204" pitchFamily="34" charset="-120"/>
                <a:ea typeface="微軟正黑體" panose="020B0604030504040204" pitchFamily="34" charset="-120"/>
              </a:rPr>
              <a:t>1. 2. 3…</a:t>
            </a:r>
            <a:r>
              <a:rPr lang="zh-TW" altLang="en-US" dirty="0">
                <a:solidFill>
                  <a:schemeClr val="bg1"/>
                </a:solidFill>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請將同一筆參考資料列於同一行，讓他能自動斷行。</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行與行之間不需空一行</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solidFill>
                  <a:schemeClr val="bg1"/>
                </a:solidFill>
                <a:latin typeface="微軟正黑體" panose="020B0604030504040204" pitchFamily="34" charset="-120"/>
                <a:ea typeface="微軟正黑體" panose="020B0604030504040204" pitchFamily="34" charset="-120"/>
              </a:rPr>
              <a:t>參考文獻請靠左貼齊</a:t>
            </a:r>
          </a:p>
          <a:p>
            <a:pPr marL="285750" indent="-285750">
              <a:buFont typeface="Arial" panose="020B0604020202020204" pitchFamily="34" charset="0"/>
              <a:buChar char="•"/>
            </a:pP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2261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16000" y="1041400"/>
            <a:ext cx="10502900" cy="54483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8000" b="1" dirty="0" smtClean="0">
                <a:latin typeface="微軟正黑體" panose="020B0604030504040204" pitchFamily="34" charset="-120"/>
                <a:ea typeface="微軟正黑體" panose="020B0604030504040204" pitchFamily="34" charset="-120"/>
              </a:rPr>
              <a:t>Step1.</a:t>
            </a:r>
            <a:r>
              <a:rPr kumimoji="1" lang="zh-TW" altLang="en-US" sz="8000" b="1" dirty="0" smtClean="0">
                <a:latin typeface="微軟正黑體" panose="020B0604030504040204" pitchFamily="34" charset="-120"/>
                <a:ea typeface="微軟正黑體" panose="020B0604030504040204" pitchFamily="34" charset="-120"/>
              </a:rPr>
              <a:t>論文建檔</a:t>
            </a:r>
            <a:endParaRPr kumimoji="1" lang="en-US" altLang="zh-TW" sz="8000" b="1" dirty="0" smtClean="0">
              <a:latin typeface="微軟正黑體" panose="020B0604030504040204" pitchFamily="34" charset="-120"/>
              <a:ea typeface="微軟正黑體" panose="020B0604030504040204" pitchFamily="34" charset="-120"/>
            </a:endParaRPr>
          </a:p>
          <a:p>
            <a:pPr algn="ctr"/>
            <a:r>
              <a:rPr kumimoji="1" lang="zh-TW" altLang="en-US" sz="8000" b="1" dirty="0" smtClean="0">
                <a:latin typeface="微軟正黑體" panose="020B0604030504040204" pitchFamily="34" charset="-120"/>
                <a:ea typeface="微軟正黑體" panose="020B0604030504040204" pitchFamily="34" charset="-120"/>
              </a:rPr>
              <a:t>完成</a:t>
            </a:r>
            <a:endParaRPr kumimoji="1" lang="zh-TW" altLang="en-US" sz="8000" b="1" dirty="0">
              <a:latin typeface="微軟正黑體" panose="020B0604030504040204" pitchFamily="34" charset="-120"/>
              <a:ea typeface="微軟正黑體" panose="020B0604030504040204" pitchFamily="34" charset="-120"/>
            </a:endParaRPr>
          </a:p>
        </p:txBody>
      </p:sp>
      <p:graphicFrame>
        <p:nvGraphicFramePr>
          <p:cNvPr id="4" name="資料圖表 3"/>
          <p:cNvGraphicFramePr/>
          <p:nvPr>
            <p:extLst>
              <p:ext uri="{D42A27DB-BD31-4B8C-83A1-F6EECF244321}">
                <p14:modId xmlns:p14="http://schemas.microsoft.com/office/powerpoint/2010/main" val="2879219614"/>
              </p:ext>
            </p:extLst>
          </p:nvPr>
        </p:nvGraphicFramePr>
        <p:xfrm>
          <a:off x="1016000" y="237067"/>
          <a:ext cx="10883900" cy="804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p:cNvPicPr>
            <a:picLocks noGrp="1" noChangeAspect="1" noChangeArrowheads="1"/>
          </p:cNvPicPr>
          <p:nvPr>
            <p:ph idx="1"/>
          </p:nvPr>
        </p:nvPicPr>
        <p:blipFill rotWithShape="1">
          <a:blip r:embed="rId7" cstate="print"/>
          <a:srcRect l="805" t="2441" r="1009" b="13382"/>
          <a:stretch/>
        </p:blipFill>
        <p:spPr bwMode="auto">
          <a:xfrm>
            <a:off x="2526268" y="1249696"/>
            <a:ext cx="7336464" cy="5031707"/>
          </a:xfrm>
          <a:prstGeom prst="rect">
            <a:avLst/>
          </a:prstGeom>
          <a:noFill/>
          <a:ln w="9525">
            <a:noFill/>
            <a:miter lim="800000"/>
            <a:headEnd/>
            <a:tailEnd/>
          </a:ln>
          <a:effectLst/>
        </p:spPr>
      </p:pic>
      <p:sp>
        <p:nvSpPr>
          <p:cNvPr id="9" name="矩形 8"/>
          <p:cNvSpPr/>
          <p:nvPr/>
        </p:nvSpPr>
        <p:spPr>
          <a:xfrm>
            <a:off x="4688958" y="3765550"/>
            <a:ext cx="3011084" cy="932246"/>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2" name="矩形 1"/>
          <p:cNvSpPr/>
          <p:nvPr/>
        </p:nvSpPr>
        <p:spPr>
          <a:xfrm>
            <a:off x="7994794" y="5723124"/>
            <a:ext cx="2723823" cy="338554"/>
          </a:xfrm>
          <a:prstGeom prst="rect">
            <a:avLst/>
          </a:prstGeom>
          <a:solidFill>
            <a:schemeClr val="bg1"/>
          </a:solidFill>
          <a:ln>
            <a:solidFill>
              <a:schemeClr val="accent6"/>
            </a:solidFill>
          </a:ln>
        </p:spPr>
        <p:txBody>
          <a:bodyPr wrap="none" rtlCol="0">
            <a:spAutoFit/>
          </a:bodyPr>
          <a:lstStyle/>
          <a:p>
            <a:pPr marL="85725"/>
            <a:r>
              <a:rPr lang="zh-TW" altLang="en-US" sz="1600" dirty="0" smtClean="0">
                <a:latin typeface="Microsoft JhengHei" charset="-120"/>
                <a:ea typeface="Microsoft JhengHei" charset="-120"/>
                <a:cs typeface="Microsoft JhengHei" charset="-120"/>
              </a:rPr>
              <a:t>建</a:t>
            </a:r>
            <a:r>
              <a:rPr lang="zh-TW" altLang="en-US" sz="1600" dirty="0">
                <a:latin typeface="Microsoft JhengHei" charset="-120"/>
                <a:ea typeface="Microsoft JhengHei" charset="-120"/>
                <a:cs typeface="Microsoft JhengHei" charset="-120"/>
              </a:rPr>
              <a:t>檔完成</a:t>
            </a:r>
            <a:r>
              <a:rPr lang="en-US" altLang="zh-TW" sz="1600" dirty="0">
                <a:latin typeface="Microsoft JhengHei" charset="-120"/>
                <a:ea typeface="Microsoft JhengHei" charset="-120"/>
                <a:cs typeface="Microsoft JhengHei" charset="-120"/>
                <a:sym typeface="Wingdings" pitchFamily="2" charset="2"/>
              </a:rPr>
              <a:t></a:t>
            </a:r>
            <a:r>
              <a:rPr lang="zh-TW" altLang="en-US" sz="1600" dirty="0">
                <a:latin typeface="Microsoft JhengHei" charset="-120"/>
                <a:ea typeface="Microsoft JhengHei" charset="-120"/>
                <a:cs typeface="Microsoft JhengHei" charset="-120"/>
              </a:rPr>
              <a:t>資料存檔</a:t>
            </a:r>
            <a:r>
              <a:rPr lang="en-US" altLang="zh-TW" sz="1600" dirty="0">
                <a:latin typeface="Microsoft JhengHei" charset="-120"/>
                <a:ea typeface="Microsoft JhengHei" charset="-120"/>
                <a:cs typeface="Microsoft JhengHei" charset="-120"/>
                <a:sym typeface="Wingdings" pitchFamily="2" charset="2"/>
              </a:rPr>
              <a:t></a:t>
            </a:r>
            <a:r>
              <a:rPr lang="zh-TW" altLang="en-US" sz="1600" dirty="0">
                <a:latin typeface="Microsoft JhengHei" charset="-120"/>
                <a:ea typeface="Microsoft JhengHei" charset="-120"/>
                <a:cs typeface="Microsoft JhengHei" charset="-120"/>
                <a:sym typeface="Wingdings" pitchFamily="2" charset="2"/>
              </a:rPr>
              <a:t>確定</a:t>
            </a:r>
            <a:endParaRPr lang="en-US" altLang="zh-TW" sz="16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350116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graphicEl>
                                              <a:dgm id="{E04380CA-78B3-6C49-A85D-32A29B9AA7C7}"/>
                                            </p:graphicEl>
                                          </p:spTgt>
                                        </p:tgtEl>
                                        <p:attrNameLst>
                                          <p:attrName>style.visibility</p:attrName>
                                        </p:attrNameLst>
                                      </p:cBhvr>
                                      <p:to>
                                        <p:strVal val="visible"/>
                                      </p:to>
                                    </p:set>
                                    <p:animEffect transition="in" filter="fade">
                                      <p:cBhvr>
                                        <p:cTn id="7" dur="500"/>
                                        <p:tgtEl>
                                          <p:spTgt spid="4">
                                            <p:graphicEl>
                                              <a:dgm id="{E04380CA-78B3-6C49-A85D-32A29B9AA7C7}"/>
                                            </p:graphic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graphicEl>
                                              <a:dgm id="{32D553BD-AEC0-D84E-8EF2-CB2F3666BE14}"/>
                                            </p:graphicEl>
                                          </p:spTgt>
                                        </p:tgtEl>
                                        <p:attrNameLst>
                                          <p:attrName>style.visibility</p:attrName>
                                        </p:attrNameLst>
                                      </p:cBhvr>
                                      <p:to>
                                        <p:strVal val="visible"/>
                                      </p:to>
                                    </p:set>
                                    <p:animEffect transition="in" filter="fade">
                                      <p:cBhvr>
                                        <p:cTn id="11" dur="500"/>
                                        <p:tgtEl>
                                          <p:spTgt spid="4">
                                            <p:graphicEl>
                                              <a:dgm id="{32D553BD-AEC0-D84E-8EF2-CB2F3666BE14}"/>
                                            </p:graphic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graphicEl>
                                              <a:dgm id="{EDF83063-9120-A14F-8998-42C5B80543F5}"/>
                                            </p:graphicEl>
                                          </p:spTgt>
                                        </p:tgtEl>
                                        <p:attrNameLst>
                                          <p:attrName>style.visibility</p:attrName>
                                        </p:attrNameLst>
                                      </p:cBhvr>
                                      <p:to>
                                        <p:strVal val="visible"/>
                                      </p:to>
                                    </p:set>
                                    <p:animEffect transition="in" filter="fade">
                                      <p:cBhvr>
                                        <p:cTn id="15" dur="500"/>
                                        <p:tgtEl>
                                          <p:spTgt spid="4">
                                            <p:graphicEl>
                                              <a:dgm id="{EDF83063-9120-A14F-8998-42C5B80543F5}"/>
                                            </p:graphic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graphicEl>
                                              <a:dgm id="{AE595B08-E33F-2A44-879E-936F9A43A3ED}"/>
                                            </p:graphicEl>
                                          </p:spTgt>
                                        </p:tgtEl>
                                        <p:attrNameLst>
                                          <p:attrName>style.visibility</p:attrName>
                                        </p:attrNameLst>
                                      </p:cBhvr>
                                      <p:to>
                                        <p:strVal val="visible"/>
                                      </p:to>
                                    </p:set>
                                    <p:animEffect transition="in" filter="fade">
                                      <p:cBhvr>
                                        <p:cTn id="19" dur="500"/>
                                        <p:tgtEl>
                                          <p:spTgt spid="4">
                                            <p:graphicEl>
                                              <a:dgm id="{AE595B08-E33F-2A44-879E-936F9A43A3ED}"/>
                                            </p:graphicEl>
                                          </p:spTgt>
                                        </p:tgtEl>
                                      </p:cBhvr>
                                    </p:animEffect>
                                  </p:childTnLst>
                                </p:cTn>
                              </p:par>
                              <p:par>
                                <p:cTn id="20" presetID="47"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fltVal val="0"/>
                                          </p:val>
                                        </p:tav>
                                        <p:tav tm="100000">
                                          <p:val>
                                            <p:strVal val="#ppt_w"/>
                                          </p:val>
                                        </p:tav>
                                      </p:tavLst>
                                    </p:anim>
                                    <p:anim calcmode="lin" valueType="num">
                                      <p:cBhvr>
                                        <p:cTn id="37" dur="500" fill="hold"/>
                                        <p:tgtEl>
                                          <p:spTgt spid="9"/>
                                        </p:tgtEl>
                                        <p:attrNameLst>
                                          <p:attrName>ppt_h</p:attrName>
                                        </p:attrNameLst>
                                      </p:cBhvr>
                                      <p:tavLst>
                                        <p:tav tm="0">
                                          <p:val>
                                            <p:fltVal val="0"/>
                                          </p:val>
                                        </p:tav>
                                        <p:tav tm="100000">
                                          <p:val>
                                            <p:strVal val="#ppt_h"/>
                                          </p:val>
                                        </p:tav>
                                      </p:tavLst>
                                    </p:anim>
                                    <p:animEffect transition="in" filter="fade">
                                      <p:cBhvr>
                                        <p:cTn id="38" dur="500"/>
                                        <p:tgtEl>
                                          <p:spTgt spid="9"/>
                                        </p:tgtEl>
                                      </p:cBhvr>
                                    </p:animEffect>
                                  </p:childTnLst>
                                </p:cTn>
                              </p:par>
                              <p:par>
                                <p:cTn id="39" presetID="37"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1000"/>
                                        <p:tgtEl>
                                          <p:spTgt spid="2"/>
                                        </p:tgtEl>
                                      </p:cBhvr>
                                    </p:animEffect>
                                    <p:anim calcmode="lin" valueType="num">
                                      <p:cBhvr>
                                        <p:cTn id="42" dur="1000" fill="hold"/>
                                        <p:tgtEl>
                                          <p:spTgt spid="2"/>
                                        </p:tgtEl>
                                        <p:attrNameLst>
                                          <p:attrName>ppt_x</p:attrName>
                                        </p:attrNameLst>
                                      </p:cBhvr>
                                      <p:tavLst>
                                        <p:tav tm="0">
                                          <p:val>
                                            <p:strVal val="#ppt_x"/>
                                          </p:val>
                                        </p:tav>
                                        <p:tav tm="100000">
                                          <p:val>
                                            <p:strVal val="#ppt_x"/>
                                          </p:val>
                                        </p:tav>
                                      </p:tavLst>
                                    </p:anim>
                                    <p:anim calcmode="lin" valueType="num">
                                      <p:cBhvr>
                                        <p:cTn id="43" dur="900" decel="100000" fill="hold"/>
                                        <p:tgtEl>
                                          <p:spTgt spid="2"/>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Graphic spid="4" grpId="0">
        <p:bldSub>
          <a:bldDgm bld="one"/>
        </p:bldSub>
      </p:bldGraphic>
      <p:bldP spid="9"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上傳前準備</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p:txBody>
          <a:bodyPr/>
          <a:lstStyle/>
          <a:p>
            <a:r>
              <a:rPr lang="en-US" altLang="zh-TW" dirty="0" smtClean="0">
                <a:latin typeface="微軟正黑體" panose="020B0604030504040204" pitchFamily="34" charset="-120"/>
                <a:ea typeface="微軟正黑體" panose="020B0604030504040204" pitchFamily="34" charset="-120"/>
              </a:rPr>
              <a:t>Make </a:t>
            </a:r>
            <a:r>
              <a:rPr lang="en-US" altLang="zh-TW" dirty="0">
                <a:latin typeface="微軟正黑體" panose="020B0604030504040204" pitchFamily="34" charset="-120"/>
                <a:ea typeface="微軟正黑體" panose="020B0604030504040204" pitchFamily="34" charset="-120"/>
              </a:rPr>
              <a:t>good </a:t>
            </a:r>
            <a:r>
              <a:rPr lang="en-US" altLang="zh-TW" dirty="0" smtClean="0">
                <a:latin typeface="微軟正黑體" panose="020B0604030504040204" pitchFamily="34" charset="-120"/>
                <a:ea typeface="微軟正黑體" panose="020B0604030504040204" pitchFamily="34" charset="-120"/>
              </a:rPr>
              <a:t>preparations.</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489304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582" y="1409367"/>
            <a:ext cx="9420225" cy="503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a:t>
            </a:r>
            <a:r>
              <a:rPr kumimoji="1" lang="zh-TW" altLang="en-US" sz="2800" dirty="0" smtClean="0">
                <a:solidFill>
                  <a:schemeClr val="tx1"/>
                </a:solidFill>
                <a:latin typeface="Microsoft JhengHei" charset="-120"/>
                <a:ea typeface="Microsoft JhengHei" charset="-120"/>
                <a:cs typeface="Microsoft JhengHei" charset="-120"/>
              </a:rPr>
              <a:t>上傳全文</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4"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12" name="向下箭號 11"/>
          <p:cNvSpPr/>
          <p:nvPr/>
        </p:nvSpPr>
        <p:spPr>
          <a:xfrm>
            <a:off x="3168501" y="2322099"/>
            <a:ext cx="531628" cy="900982"/>
          </a:xfrm>
          <a:prstGeom prst="down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sz="1600" dirty="0" smtClean="0">
                <a:solidFill>
                  <a:schemeClr val="dk1"/>
                </a:solidFill>
                <a:latin typeface="微軟正黑體" panose="020B0604030504040204" pitchFamily="34" charset="-120"/>
                <a:ea typeface="微軟正黑體" panose="020B0604030504040204" pitchFamily="34" charset="-120"/>
              </a:rPr>
              <a:t>1</a:t>
            </a:r>
          </a:p>
        </p:txBody>
      </p:sp>
      <p:sp>
        <p:nvSpPr>
          <p:cNvPr id="7" name="矩形 6"/>
          <p:cNvSpPr/>
          <p:nvPr/>
        </p:nvSpPr>
        <p:spPr>
          <a:xfrm>
            <a:off x="1721214" y="3235861"/>
            <a:ext cx="2063976" cy="341071"/>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矩形 7"/>
          <p:cNvSpPr/>
          <p:nvPr/>
        </p:nvSpPr>
        <p:spPr>
          <a:xfrm>
            <a:off x="4174716" y="3118550"/>
            <a:ext cx="1484055" cy="413703"/>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14" name="向下箭號 13"/>
          <p:cNvSpPr/>
          <p:nvPr/>
        </p:nvSpPr>
        <p:spPr>
          <a:xfrm>
            <a:off x="4948640" y="2217568"/>
            <a:ext cx="531628" cy="900982"/>
          </a:xfrm>
          <a:prstGeom prst="down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sz="1600" dirty="0" smtClean="0">
                <a:solidFill>
                  <a:schemeClr val="dk1"/>
                </a:solidFill>
                <a:latin typeface="微軟正黑體" panose="020B0604030504040204" pitchFamily="34" charset="-120"/>
                <a:ea typeface="微軟正黑體" panose="020B0604030504040204" pitchFamily="34" charset="-120"/>
              </a:rPr>
              <a:t>2</a:t>
            </a:r>
          </a:p>
        </p:txBody>
      </p:sp>
    </p:spTree>
    <p:extLst>
      <p:ext uri="{BB962C8B-B14F-4D97-AF65-F5344CB8AC3E}">
        <p14:creationId xmlns:p14="http://schemas.microsoft.com/office/powerpoint/2010/main" val="1945302947"/>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7" grpId="0" animBg="1"/>
      <p:bldP spid="8"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l="8330" t="10417" r="9593" b="53280"/>
          <a:stretch>
            <a:fillRect/>
          </a:stretch>
        </p:blipFill>
        <p:spPr bwMode="auto">
          <a:xfrm>
            <a:off x="1861876" y="1783866"/>
            <a:ext cx="8970782" cy="3366657"/>
          </a:xfrm>
          <a:prstGeom prst="rect">
            <a:avLst/>
          </a:prstGeom>
          <a:ln w="38100">
            <a:noFill/>
          </a:ln>
          <a:effec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上傳全文</a:t>
            </a:r>
          </a:p>
        </p:txBody>
      </p:sp>
      <p:sp>
        <p:nvSpPr>
          <p:cNvPr id="6"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向下箭號圖說文字 6"/>
          <p:cNvSpPr/>
          <p:nvPr/>
        </p:nvSpPr>
        <p:spPr>
          <a:xfrm>
            <a:off x="3444586" y="3267248"/>
            <a:ext cx="1584176" cy="648072"/>
          </a:xfrm>
          <a:prstGeom prst="downArrowCallou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ysClr val="windowText" lastClr="000000"/>
                </a:solidFill>
                <a:latin typeface="微軟正黑體" panose="020B0604030504040204" pitchFamily="34" charset="-120"/>
                <a:ea typeface="微軟正黑體" panose="020B0604030504040204" pitchFamily="34" charset="-120"/>
              </a:rPr>
              <a:t>不需更改檔名</a:t>
            </a:r>
            <a:endParaRPr lang="zh-TW" altLang="en-US" dirty="0">
              <a:solidFill>
                <a:sysClr val="windowText" lastClr="000000"/>
              </a:solidFill>
              <a:latin typeface="微軟正黑體" panose="020B0604030504040204" pitchFamily="34" charset="-120"/>
              <a:ea typeface="微軟正黑體" panose="020B0604030504040204" pitchFamily="34" charset="-120"/>
            </a:endParaRPr>
          </a:p>
        </p:txBody>
      </p:sp>
      <p:sp>
        <p:nvSpPr>
          <p:cNvPr id="8" name="向下箭號圖說文字 7"/>
          <p:cNvSpPr/>
          <p:nvPr/>
        </p:nvSpPr>
        <p:spPr>
          <a:xfrm>
            <a:off x="5398068" y="3062584"/>
            <a:ext cx="2952328" cy="852736"/>
          </a:xfrm>
          <a:prstGeom prst="downArrowCallou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ysClr val="windowText" lastClr="000000"/>
                </a:solidFill>
                <a:latin typeface="微軟正黑體" pitchFamily="34" charset="-120"/>
                <a:ea typeface="微軟正黑體" pitchFamily="34" charset="-120"/>
              </a:rPr>
              <a:t>瀏覽</a:t>
            </a:r>
            <a:r>
              <a:rPr lang="en-US" altLang="zh-TW" dirty="0">
                <a:solidFill>
                  <a:sysClr val="windowText" lastClr="000000"/>
                </a:solidFill>
                <a:latin typeface="微軟正黑體" pitchFamily="34" charset="-120"/>
                <a:ea typeface="微軟正黑體" pitchFamily="34" charset="-120"/>
                <a:sym typeface="Wingdings" pitchFamily="2" charset="2"/>
              </a:rPr>
              <a:t></a:t>
            </a:r>
            <a:r>
              <a:rPr lang="zh-TW" altLang="en-US" b="1" dirty="0">
                <a:solidFill>
                  <a:schemeClr val="accent6"/>
                </a:solidFill>
                <a:latin typeface="微軟正黑體" pitchFamily="34" charset="-120"/>
                <a:ea typeface="微軟正黑體" pitchFamily="34" charset="-120"/>
              </a:rPr>
              <a:t>上傳單一個</a:t>
            </a:r>
            <a:r>
              <a:rPr lang="en-US" altLang="zh-TW" b="1" dirty="0" smtClean="0">
                <a:solidFill>
                  <a:schemeClr val="accent6"/>
                </a:solidFill>
                <a:latin typeface="微軟正黑體" pitchFamily="34" charset="-120"/>
                <a:ea typeface="微軟正黑體" pitchFamily="34" charset="-120"/>
              </a:rPr>
              <a:t>PDF</a:t>
            </a:r>
            <a:r>
              <a:rPr lang="zh-TW" altLang="en-US" b="1" dirty="0">
                <a:solidFill>
                  <a:schemeClr val="accent6"/>
                </a:solidFill>
                <a:latin typeface="微軟正黑體" pitchFamily="34" charset="-120"/>
                <a:ea typeface="微軟正黑體" pitchFamily="34" charset="-120"/>
              </a:rPr>
              <a:t>檔案</a:t>
            </a:r>
            <a:endParaRPr lang="en-US" altLang="zh-TW" b="1" dirty="0">
              <a:solidFill>
                <a:schemeClr val="accent6"/>
              </a:solidFill>
              <a:latin typeface="微軟正黑體" pitchFamily="34" charset="-120"/>
              <a:ea typeface="微軟正黑體" pitchFamily="34" charset="-120"/>
            </a:endParaRPr>
          </a:p>
        </p:txBody>
      </p:sp>
      <p:sp>
        <p:nvSpPr>
          <p:cNvPr id="11" name="矩形 10"/>
          <p:cNvSpPr/>
          <p:nvPr/>
        </p:nvSpPr>
        <p:spPr>
          <a:xfrm>
            <a:off x="5605239" y="4660271"/>
            <a:ext cx="1484055" cy="490252"/>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179325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420" y="196378"/>
            <a:ext cx="11184633" cy="6353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上傳全文</a:t>
            </a:r>
          </a:p>
        </p:txBody>
      </p:sp>
      <p:sp>
        <p:nvSpPr>
          <p:cNvPr id="6"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cxnSp>
        <p:nvCxnSpPr>
          <p:cNvPr id="11" name="直線接點 10"/>
          <p:cNvCxnSpPr/>
          <p:nvPr/>
        </p:nvCxnSpPr>
        <p:spPr>
          <a:xfrm>
            <a:off x="3200398" y="3697464"/>
            <a:ext cx="9781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3195336" y="3853407"/>
            <a:ext cx="3226725"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3205968" y="4037704"/>
            <a:ext cx="375835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矩形 16"/>
          <p:cNvSpPr/>
          <p:nvPr/>
        </p:nvSpPr>
        <p:spPr>
          <a:xfrm>
            <a:off x="2539170" y="2922156"/>
            <a:ext cx="4580100" cy="338554"/>
          </a:xfrm>
          <a:prstGeom prst="rect">
            <a:avLst/>
          </a:prstGeom>
          <a:solidFill>
            <a:schemeClr val="bg1"/>
          </a:solidFill>
          <a:ln>
            <a:solidFill>
              <a:schemeClr val="accent6"/>
            </a:solidFill>
          </a:ln>
        </p:spPr>
        <p:txBody>
          <a:bodyPr wrap="none" rtlCol="0">
            <a:spAutoFit/>
          </a:bodyPr>
          <a:lstStyle/>
          <a:p>
            <a:pPr marL="85725"/>
            <a:r>
              <a:rPr lang="zh-TW" altLang="en-US" sz="1600" dirty="0" smtClean="0">
                <a:latin typeface="Microsoft JhengHei" charset="-120"/>
                <a:ea typeface="Microsoft JhengHei" charset="-120"/>
                <a:cs typeface="Microsoft JhengHei" charset="-120"/>
              </a:rPr>
              <a:t>請依據自己的需求填寫「電子全文」的授權狀態</a:t>
            </a:r>
            <a:endParaRPr lang="en-US" altLang="zh-TW" sz="1600" dirty="0">
              <a:latin typeface="Microsoft JhengHei" charset="-120"/>
              <a:ea typeface="Microsoft JhengHei" charset="-120"/>
              <a:cs typeface="Microsoft JhengHei" charset="-120"/>
            </a:endParaRPr>
          </a:p>
        </p:txBody>
      </p:sp>
      <p:sp>
        <p:nvSpPr>
          <p:cNvPr id="3" name="矩形 2"/>
          <p:cNvSpPr/>
          <p:nvPr/>
        </p:nvSpPr>
        <p:spPr>
          <a:xfrm>
            <a:off x="7219507" y="3271343"/>
            <a:ext cx="4540102" cy="269352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7219507" y="2900890"/>
            <a:ext cx="4688546" cy="338554"/>
          </a:xfrm>
          <a:prstGeom prst="rect">
            <a:avLst/>
          </a:prstGeom>
          <a:solidFill>
            <a:schemeClr val="bg1"/>
          </a:solidFill>
          <a:ln>
            <a:solidFill>
              <a:schemeClr val="accent6"/>
            </a:solidFill>
          </a:ln>
        </p:spPr>
        <p:txBody>
          <a:bodyPr wrap="square" rtlCol="0">
            <a:spAutoFit/>
          </a:bodyPr>
          <a:lstStyle/>
          <a:p>
            <a:pPr marL="85725"/>
            <a:r>
              <a:rPr lang="zh-TW" altLang="en-US" sz="1600" dirty="0">
                <a:latin typeface="Microsoft JhengHei" charset="-120"/>
                <a:ea typeface="Microsoft JhengHei" charset="-120"/>
                <a:cs typeface="Microsoft JhengHei" charset="-120"/>
              </a:rPr>
              <a:t>若無作品影音</a:t>
            </a:r>
            <a:r>
              <a:rPr lang="zh-TW" altLang="en-US" sz="1600" dirty="0" smtClean="0">
                <a:latin typeface="Microsoft JhengHei" charset="-120"/>
                <a:ea typeface="Microsoft JhengHei" charset="-120"/>
                <a:cs typeface="Microsoft JhengHei" charset="-120"/>
              </a:rPr>
              <a:t>檔，請選「無作品影音檔」即可。</a:t>
            </a:r>
            <a:endParaRPr lang="en-US" altLang="zh-TW" sz="1600" dirty="0">
              <a:latin typeface="Microsoft JhengHei" charset="-120"/>
              <a:ea typeface="Microsoft JhengHei" charset="-120"/>
              <a:cs typeface="Microsoft JhengHei" charset="-120"/>
            </a:endParaRPr>
          </a:p>
        </p:txBody>
      </p:sp>
      <p:sp>
        <p:nvSpPr>
          <p:cNvPr id="16" name="文字方塊 15"/>
          <p:cNvSpPr txBox="1"/>
          <p:nvPr/>
        </p:nvSpPr>
        <p:spPr>
          <a:xfrm flipH="1">
            <a:off x="588580" y="4607471"/>
            <a:ext cx="7726079" cy="1954381"/>
          </a:xfrm>
          <a:prstGeom prst="rect">
            <a:avLst/>
          </a:prstGeom>
          <a:solidFill>
            <a:schemeClr val="tx2"/>
          </a:solidFill>
        </p:spPr>
        <p:txBody>
          <a:bodyPr wrap="square" rtlCol="0">
            <a:spAutoFit/>
          </a:bodyPr>
          <a:lstStyle/>
          <a:p>
            <a:pPr marL="263525"/>
            <a:r>
              <a:rPr lang="zh-TW" altLang="en-US" sz="1100" dirty="0" smtClean="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 </a:t>
            </a:r>
            <a:endParaRPr lang="en-US" altLang="zh-TW" sz="1100" dirty="0" smtClean="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2000" dirty="0" smtClean="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rPr>
              <a:t>常見問題</a:t>
            </a:r>
            <a:endParaRPr lang="en-US" altLang="zh-TW" sz="2000" dirty="0">
              <a:ln w="0"/>
              <a:solidFill>
                <a:schemeClr val="accent6">
                  <a:lumMod val="60000"/>
                  <a:lumOff val="40000"/>
                </a:schemeClr>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1100" dirty="0" smtClean="0">
                <a:ln w="0"/>
                <a:effectLst>
                  <a:outerShdw blurRad="38100" dist="19050" dir="2700000" algn="tl" rotWithShape="0">
                    <a:schemeClr val="dk1">
                      <a:alpha val="40000"/>
                    </a:schemeClr>
                  </a:outerShdw>
                </a:effectLst>
                <a:latin typeface="微軟正黑體" pitchFamily="34" charset="-120"/>
                <a:ea typeface="微軟正黑體" pitchFamily="34" charset="-120"/>
              </a:rPr>
              <a:t> </a:t>
            </a:r>
            <a:endParaRPr lang="en-US" altLang="zh-TW" sz="1100" dirty="0" smtClean="0">
              <a:ln w="0"/>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Q</a:t>
            </a:r>
            <a:r>
              <a:rPr lang="zh-TW" altLang="en-US"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：論文可以永不公開</a:t>
            </a:r>
            <a:r>
              <a:rPr lang="zh-TW" altLang="en-US"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嗎</a:t>
            </a:r>
            <a:r>
              <a:rPr lang="zh-TW" altLang="en-US"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a:t>
            </a:r>
          </a:p>
          <a:p>
            <a:pPr marL="263525"/>
            <a:r>
              <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A</a:t>
            </a:r>
            <a:r>
              <a:rPr lang="zh-TW" altLang="en-US" dirty="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：依據教育部的規定，至遲五年後一定要</a:t>
            </a:r>
            <a:r>
              <a:rPr lang="zh-TW" altLang="en-US"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rPr>
              <a:t>公開。</a:t>
            </a:r>
            <a:endParaRPr lang="en-US" altLang="zh-TW"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endParaRPr lang="en-US" altLang="zh-TW" sz="1000" dirty="0">
              <a:ln w="0"/>
              <a:solidFill>
                <a:schemeClr val="bg1"/>
              </a:solidFill>
              <a:latin typeface="微軟正黑體" pitchFamily="34" charset="-120"/>
              <a:ea typeface="微軟正黑體" pitchFamily="34" charset="-120"/>
            </a:endParaRPr>
          </a:p>
          <a:p>
            <a:pPr marL="263525"/>
            <a:r>
              <a:rPr lang="zh-TW" altLang="en-US" sz="1200" dirty="0">
                <a:ln w="0"/>
                <a:solidFill>
                  <a:schemeClr val="bg1"/>
                </a:solidFill>
                <a:latin typeface="微軟正黑體" pitchFamily="34" charset="-120"/>
                <a:ea typeface="微軟正黑體" pitchFamily="34" charset="-120"/>
              </a:rPr>
              <a:t>依教育部</a:t>
            </a:r>
            <a:r>
              <a:rPr lang="en-US" altLang="zh-TW" sz="1200" dirty="0">
                <a:ln w="0"/>
                <a:solidFill>
                  <a:schemeClr val="bg1"/>
                </a:solidFill>
                <a:latin typeface="微軟正黑體" pitchFamily="34" charset="-120"/>
                <a:ea typeface="微軟正黑體" pitchFamily="34" charset="-120"/>
              </a:rPr>
              <a:t>100</a:t>
            </a:r>
            <a:r>
              <a:rPr lang="zh-TW" altLang="en-US" sz="1200" dirty="0">
                <a:ln w="0"/>
                <a:solidFill>
                  <a:schemeClr val="bg1"/>
                </a:solidFill>
                <a:latin typeface="微軟正黑體" pitchFamily="34" charset="-120"/>
                <a:ea typeface="微軟正黑體" pitchFamily="34" charset="-120"/>
              </a:rPr>
              <a:t>年</a:t>
            </a:r>
            <a:r>
              <a:rPr lang="en-US" altLang="zh-TW" sz="1200" dirty="0">
                <a:ln w="0"/>
                <a:solidFill>
                  <a:schemeClr val="bg1"/>
                </a:solidFill>
                <a:latin typeface="微軟正黑體" pitchFamily="34" charset="-120"/>
                <a:ea typeface="微軟正黑體" pitchFamily="34" charset="-120"/>
              </a:rPr>
              <a:t>7</a:t>
            </a:r>
            <a:r>
              <a:rPr lang="zh-TW" altLang="en-US" sz="1200" dirty="0">
                <a:ln w="0"/>
                <a:solidFill>
                  <a:schemeClr val="bg1"/>
                </a:solidFill>
                <a:latin typeface="微軟正黑體" pitchFamily="34" charset="-120"/>
                <a:ea typeface="微軟正黑體" pitchFamily="34" charset="-120"/>
              </a:rPr>
              <a:t>月</a:t>
            </a:r>
            <a:r>
              <a:rPr lang="en-US" altLang="zh-TW" sz="1200" dirty="0">
                <a:ln w="0"/>
                <a:solidFill>
                  <a:schemeClr val="bg1"/>
                </a:solidFill>
                <a:latin typeface="微軟正黑體" pitchFamily="34" charset="-120"/>
                <a:ea typeface="微軟正黑體" pitchFamily="34" charset="-120"/>
              </a:rPr>
              <a:t>1</a:t>
            </a:r>
            <a:r>
              <a:rPr lang="zh-TW" altLang="en-US" sz="1200" dirty="0">
                <a:ln w="0"/>
                <a:solidFill>
                  <a:schemeClr val="bg1"/>
                </a:solidFill>
                <a:latin typeface="微軟正黑體" pitchFamily="34" charset="-120"/>
                <a:ea typeface="微軟正黑體" pitchFamily="34" charset="-120"/>
              </a:rPr>
              <a:t>日臺高</a:t>
            </a:r>
            <a:r>
              <a:rPr lang="en-US" altLang="zh-TW" sz="1200" dirty="0">
                <a:ln w="0"/>
                <a:solidFill>
                  <a:schemeClr val="bg1"/>
                </a:solidFill>
                <a:latin typeface="微軟正黑體" pitchFamily="34" charset="-120"/>
                <a:ea typeface="微軟正黑體" pitchFamily="34" charset="-120"/>
              </a:rPr>
              <a:t>(</a:t>
            </a:r>
            <a:r>
              <a:rPr lang="zh-TW" altLang="en-US" sz="1200" dirty="0">
                <a:ln w="0"/>
                <a:solidFill>
                  <a:schemeClr val="bg1"/>
                </a:solidFill>
                <a:latin typeface="微軟正黑體" pitchFamily="34" charset="-120"/>
                <a:ea typeface="微軟正黑體" pitchFamily="34" charset="-120"/>
              </a:rPr>
              <a:t>二</a:t>
            </a:r>
            <a:r>
              <a:rPr lang="en-US" altLang="zh-TW" sz="1200" dirty="0">
                <a:ln w="0"/>
                <a:solidFill>
                  <a:schemeClr val="bg1"/>
                </a:solidFill>
                <a:latin typeface="微軟正黑體" pitchFamily="34" charset="-120"/>
                <a:ea typeface="微軟正黑體" pitchFamily="34" charset="-120"/>
              </a:rPr>
              <a:t>)</a:t>
            </a:r>
            <a:r>
              <a:rPr lang="zh-TW" altLang="en-US" sz="1200" dirty="0">
                <a:ln w="0"/>
                <a:solidFill>
                  <a:schemeClr val="bg1"/>
                </a:solidFill>
                <a:latin typeface="微軟正黑體" pitchFamily="34" charset="-120"/>
                <a:ea typeface="微軟正黑體" pitchFamily="34" charset="-120"/>
              </a:rPr>
              <a:t>字第</a:t>
            </a:r>
            <a:r>
              <a:rPr lang="en-US" altLang="zh-TW" sz="1200" dirty="0">
                <a:ln w="0"/>
                <a:solidFill>
                  <a:schemeClr val="bg1"/>
                </a:solidFill>
                <a:latin typeface="微軟正黑體" pitchFamily="34" charset="-120"/>
                <a:ea typeface="微軟正黑體" pitchFamily="34" charset="-120"/>
              </a:rPr>
              <a:t>1000108377</a:t>
            </a:r>
            <a:r>
              <a:rPr lang="zh-TW" altLang="en-US" sz="1200" dirty="0">
                <a:ln w="0"/>
                <a:solidFill>
                  <a:schemeClr val="bg1"/>
                </a:solidFill>
                <a:latin typeface="微軟正黑體" pitchFamily="34" charset="-120"/>
                <a:ea typeface="微軟正黑體" pitchFamily="34" charset="-120"/>
              </a:rPr>
              <a:t>號函文辦理，俾促進學術傳播，研究生於提交博、碩士學士論文時，以</a:t>
            </a:r>
            <a:r>
              <a:rPr lang="zh-TW" altLang="en-US" sz="1200" dirty="0">
                <a:ln w="0"/>
                <a:solidFill>
                  <a:schemeClr val="accent6">
                    <a:lumMod val="60000"/>
                    <a:lumOff val="40000"/>
                  </a:schemeClr>
                </a:solidFill>
                <a:latin typeface="微軟正黑體" pitchFamily="34" charset="-120"/>
                <a:ea typeface="微軟正黑體" pitchFamily="34" charset="-120"/>
              </a:rPr>
              <a:t>公開利用</a:t>
            </a:r>
            <a:r>
              <a:rPr lang="zh-TW" altLang="en-US" sz="1200" dirty="0">
                <a:ln w="0"/>
                <a:solidFill>
                  <a:schemeClr val="bg1"/>
                </a:solidFill>
                <a:latin typeface="微軟正黑體" pitchFamily="34" charset="-120"/>
                <a:ea typeface="微軟正黑體" pitchFamily="34" charset="-120"/>
              </a:rPr>
              <a:t>為原則。若延後公開則須</a:t>
            </a:r>
            <a:r>
              <a:rPr lang="zh-TW" altLang="en-US" sz="1200" dirty="0">
                <a:ln w="0"/>
                <a:solidFill>
                  <a:schemeClr val="accent6">
                    <a:lumMod val="60000"/>
                    <a:lumOff val="40000"/>
                  </a:schemeClr>
                </a:solidFill>
                <a:latin typeface="微軟正黑體" pitchFamily="34" charset="-120"/>
                <a:ea typeface="微軟正黑體" pitchFamily="34" charset="-120"/>
              </a:rPr>
              <a:t>訂定合理期限</a:t>
            </a:r>
            <a:r>
              <a:rPr lang="zh-TW" altLang="en-US" sz="1200" dirty="0">
                <a:ln w="0"/>
                <a:solidFill>
                  <a:schemeClr val="bg1"/>
                </a:solidFill>
                <a:latin typeface="微軟正黑體" pitchFamily="34" charset="-120"/>
                <a:ea typeface="微軟正黑體" pitchFamily="34" charset="-120"/>
              </a:rPr>
              <a:t>，其期限至多為</a:t>
            </a:r>
            <a:r>
              <a:rPr lang="en-US" altLang="zh-TW" sz="1200" dirty="0">
                <a:ln w="0"/>
                <a:solidFill>
                  <a:schemeClr val="bg1"/>
                </a:solidFill>
                <a:latin typeface="微軟正黑體" pitchFamily="34" charset="-120"/>
                <a:ea typeface="微軟正黑體" pitchFamily="34" charset="-120"/>
              </a:rPr>
              <a:t>5</a:t>
            </a:r>
            <a:r>
              <a:rPr lang="zh-TW" altLang="en-US" sz="1200" dirty="0">
                <a:ln w="0"/>
                <a:solidFill>
                  <a:schemeClr val="bg1"/>
                </a:solidFill>
                <a:latin typeface="微軟正黑體" pitchFamily="34" charset="-120"/>
                <a:ea typeface="微軟正黑體" pitchFamily="34" charset="-120"/>
              </a:rPr>
              <a:t>年，且應避免永不公開之情況</a:t>
            </a:r>
            <a:r>
              <a:rPr lang="zh-TW" altLang="en-US" sz="1200" dirty="0" smtClean="0">
                <a:ln w="0"/>
                <a:solidFill>
                  <a:schemeClr val="bg1"/>
                </a:solidFill>
                <a:latin typeface="微軟正黑體" pitchFamily="34" charset="-120"/>
                <a:ea typeface="微軟正黑體" pitchFamily="34" charset="-120"/>
              </a:rPr>
              <a:t>。</a:t>
            </a:r>
            <a:endParaRPr lang="en-US" altLang="zh-TW" sz="1200" dirty="0" smtClean="0">
              <a:ln w="0"/>
              <a:solidFill>
                <a:schemeClr val="bg1"/>
              </a:solidFill>
              <a:effectLst>
                <a:outerShdw blurRad="38100" dist="19050" dir="2700000" algn="tl" rotWithShape="0">
                  <a:schemeClr val="dk1">
                    <a:alpha val="40000"/>
                  </a:schemeClr>
                </a:outerShdw>
              </a:effectLst>
              <a:latin typeface="微軟正黑體" pitchFamily="34" charset="-120"/>
              <a:ea typeface="微軟正黑體" pitchFamily="34" charset="-120"/>
            </a:endParaRPr>
          </a:p>
          <a:p>
            <a:pPr marL="263525"/>
            <a:r>
              <a:rPr lang="zh-TW" altLang="en-US" sz="900" dirty="0">
                <a:ln w="0"/>
                <a:effectLst>
                  <a:outerShdw blurRad="38100" dist="19050" dir="2700000" algn="tl" rotWithShape="0">
                    <a:schemeClr val="dk1">
                      <a:alpha val="40000"/>
                    </a:schemeClr>
                  </a:outerShdw>
                </a:effectLst>
                <a:latin typeface="微軟正黑體" pitchFamily="34" charset="-120"/>
                <a:ea typeface="微軟正黑體" pitchFamily="34" charset="-120"/>
              </a:rPr>
              <a:t> </a:t>
            </a:r>
            <a:endParaRPr lang="en-US" altLang="zh-TW" sz="900" dirty="0">
              <a:ln w="0"/>
              <a:effectLst>
                <a:outerShdw blurRad="38100" dist="19050" dir="2700000" algn="tl" rotWithShape="0">
                  <a:schemeClr val="dk1">
                    <a:alpha val="40000"/>
                  </a:scheme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07293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1+#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900" decel="100000" fill="hold"/>
                                        <p:tgtEl>
                                          <p:spTgt spid="17"/>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900" decel="100000" fill="hold"/>
                                        <p:tgtEl>
                                          <p:spTgt spid="15"/>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1000"/>
                                        <p:tgtEl>
                                          <p:spTgt spid="16"/>
                                        </p:tgtEl>
                                      </p:cBhvr>
                                    </p:animEffect>
                                    <p:anim calcmode="lin" valueType="num">
                                      <p:cBhvr>
                                        <p:cTn id="45" dur="1000" fill="hold"/>
                                        <p:tgtEl>
                                          <p:spTgt spid="16"/>
                                        </p:tgtEl>
                                        <p:attrNameLst>
                                          <p:attrName>ppt_x</p:attrName>
                                        </p:attrNameLst>
                                      </p:cBhvr>
                                      <p:tavLst>
                                        <p:tav tm="0">
                                          <p:val>
                                            <p:strVal val="#ppt_x"/>
                                          </p:val>
                                        </p:tav>
                                        <p:tav tm="100000">
                                          <p:val>
                                            <p:strVal val="#ppt_x"/>
                                          </p:val>
                                        </p:tav>
                                      </p:tavLst>
                                    </p:anim>
                                    <p:anim calcmode="lin" valueType="num">
                                      <p:cBhvr>
                                        <p:cTn id="46" dur="900" decel="100000" fill="hold"/>
                                        <p:tgtEl>
                                          <p:spTgt spid="16"/>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423503" y="1288699"/>
            <a:ext cx="7564891" cy="769441"/>
          </a:xfrm>
          <a:prstGeom prst="rect">
            <a:avLst/>
          </a:prstGeom>
          <a:noFill/>
        </p:spPr>
        <p:txBody>
          <a:bodyPr wrap="none" rtlCol="0">
            <a:spAutoFit/>
          </a:bodyPr>
          <a:lstStyle/>
          <a:p>
            <a:r>
              <a:rPr lang="zh-TW" altLang="en-US" sz="4400" b="1" dirty="0">
                <a:latin typeface="微軟正黑體" pitchFamily="34" charset="-120"/>
                <a:ea typeface="微軟正黑體" pitchFamily="34" charset="-120"/>
              </a:rPr>
              <a:t>審核不通過的原因</a:t>
            </a:r>
            <a:r>
              <a:rPr lang="en-US" altLang="zh-TW" sz="4400" b="1" dirty="0" smtClean="0">
                <a:latin typeface="微軟正黑體" pitchFamily="34" charset="-120"/>
                <a:ea typeface="微軟正黑體" pitchFamily="34" charset="-120"/>
              </a:rPr>
              <a:t>—</a:t>
            </a:r>
            <a:r>
              <a:rPr lang="zh-TW" altLang="en-US" sz="4400" b="1" dirty="0" smtClean="0">
                <a:latin typeface="微軟正黑體" pitchFamily="34" charset="-120"/>
                <a:ea typeface="微軟正黑體" pitchFamily="34" charset="-120"/>
              </a:rPr>
              <a:t>電子全文</a:t>
            </a:r>
            <a:endParaRPr lang="zh-TW" altLang="en-US" sz="4800" b="1"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1" y="2068773"/>
            <a:ext cx="9545615" cy="4524315"/>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缺封面 </a:t>
            </a:r>
            <a:r>
              <a:rPr lang="zh-TW" altLang="en-US" dirty="0" smtClean="0">
                <a:solidFill>
                  <a:schemeClr val="accent4"/>
                </a:solidFill>
                <a:latin typeface="微軟正黑體" panose="020B0604030504040204" pitchFamily="34" charset="-120"/>
                <a:ea typeface="微軟正黑體" panose="020B0604030504040204" pitchFamily="34" charset="-120"/>
              </a:rPr>
              <a:t>（注意</a:t>
            </a:r>
            <a:r>
              <a:rPr lang="zh-TW" altLang="en-US" dirty="0">
                <a:solidFill>
                  <a:schemeClr val="accent4"/>
                </a:solidFill>
                <a:latin typeface="微軟正黑體" panose="020B0604030504040204" pitchFamily="34" charset="-120"/>
                <a:ea typeface="微軟正黑體" panose="020B0604030504040204" pitchFamily="34" charset="-120"/>
              </a:rPr>
              <a:t>封面各項資訊與建檔資料是否</a:t>
            </a:r>
            <a:r>
              <a:rPr lang="zh-TW" altLang="en-US" dirty="0" smtClean="0">
                <a:solidFill>
                  <a:schemeClr val="accent4"/>
                </a:solidFill>
                <a:latin typeface="微軟正黑體" panose="020B0604030504040204" pitchFamily="34" charset="-120"/>
                <a:ea typeface="微軟正黑體" panose="020B0604030504040204" pitchFamily="34" charset="-120"/>
              </a:rPr>
              <a:t>一致）</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缺審定</a:t>
            </a:r>
            <a:r>
              <a:rPr lang="zh-TW" altLang="en-US" dirty="0" smtClean="0">
                <a:latin typeface="微軟正黑體" panose="020B0604030504040204" pitchFamily="34" charset="-120"/>
                <a:ea typeface="微軟正黑體" panose="020B0604030504040204" pitchFamily="34" charset="-120"/>
              </a:rPr>
              <a:t>書</a:t>
            </a:r>
            <a:r>
              <a:rPr lang="zh-TW" altLang="en-US" dirty="0" smtClean="0">
                <a:solidFill>
                  <a:schemeClr val="accent4"/>
                </a:solidFill>
                <a:latin typeface="微軟正黑體" panose="020B0604030504040204" pitchFamily="34" charset="-120"/>
                <a:ea typeface="微軟正黑體" panose="020B0604030504040204" pitchFamily="34" charset="-120"/>
              </a:rPr>
              <a:t>（確認</a:t>
            </a:r>
            <a:r>
              <a:rPr lang="zh-TW" altLang="en-US" dirty="0">
                <a:solidFill>
                  <a:schemeClr val="accent4"/>
                </a:solidFill>
                <a:latin typeface="微軟正黑體" panose="020B0604030504040204" pitchFamily="34" charset="-120"/>
                <a:ea typeface="微軟正黑體" panose="020B0604030504040204" pitchFamily="34" charset="-120"/>
              </a:rPr>
              <a:t>中英文題目與建檔、電子檔封面是否</a:t>
            </a:r>
            <a:r>
              <a:rPr lang="zh-TW" altLang="en-US" dirty="0" smtClean="0">
                <a:solidFill>
                  <a:schemeClr val="accent4"/>
                </a:solidFill>
                <a:latin typeface="微軟正黑體" panose="020B0604030504040204" pitchFamily="34" charset="-120"/>
                <a:ea typeface="微軟正黑體" panose="020B0604030504040204" pitchFamily="34" charset="-120"/>
              </a:rPr>
              <a:t>一致）</a:t>
            </a:r>
            <a:r>
              <a:rPr lang="zh-TW" altLang="en-US" dirty="0">
                <a:solidFill>
                  <a:schemeClr val="accent4"/>
                </a:solidFill>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封面格式不符合綜合業務組的</a:t>
            </a:r>
            <a:r>
              <a:rPr lang="zh-TW" altLang="en-US" dirty="0" smtClean="0">
                <a:latin typeface="微軟正黑體" panose="020B0604030504040204" pitchFamily="34" charset="-120"/>
                <a:ea typeface="微軟正黑體" panose="020B0604030504040204" pitchFamily="34" charset="-120"/>
              </a:rPr>
              <a:t>規範</a:t>
            </a:r>
            <a:r>
              <a:rPr lang="zh-TW" altLang="en-US" dirty="0">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請上傳單一</a:t>
            </a:r>
            <a:r>
              <a:rPr lang="en-US" altLang="zh-TW" dirty="0">
                <a:latin typeface="微軟正黑體" panose="020B0604030504040204" pitchFamily="34" charset="-120"/>
                <a:ea typeface="微軟正黑體" panose="020B0604030504040204" pitchFamily="34" charset="-120"/>
              </a:rPr>
              <a:t>PDF</a:t>
            </a:r>
            <a:r>
              <a:rPr lang="zh-TW" altLang="en-US" dirty="0">
                <a:latin typeface="微軟正黑體" panose="020B0604030504040204" pitchFamily="34" charset="-120"/>
                <a:ea typeface="微軟正黑體" panose="020B0604030504040204" pitchFamily="34" charset="-120"/>
              </a:rPr>
              <a:t>檔案的論文</a:t>
            </a:r>
            <a:r>
              <a:rPr lang="zh-TW" altLang="en-US" dirty="0" smtClean="0">
                <a:latin typeface="微軟正黑體" panose="020B0604030504040204" pitchFamily="34" charset="-120"/>
                <a:ea typeface="微軟正黑體" panose="020B0604030504040204" pitchFamily="34" charset="-120"/>
              </a:rPr>
              <a:t>全文</a:t>
            </a:r>
            <a:r>
              <a:rPr lang="zh-TW" altLang="en-US" dirty="0">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摘要、目錄、圖表目錄等項目，請以羅馬</a:t>
            </a:r>
            <a:r>
              <a:rPr lang="zh-TW" altLang="en-US" dirty="0" smtClean="0">
                <a:latin typeface="微軟正黑體" panose="020B0604030504040204" pitchFamily="34" charset="-120"/>
                <a:ea typeface="微軟正黑體" panose="020B0604030504040204" pitchFamily="34" charset="-120"/>
              </a:rPr>
              <a:t>數字（</a:t>
            </a:r>
            <a:r>
              <a:rPr lang="en-US" altLang="zh-TW" dirty="0" smtClean="0">
                <a:latin typeface="微軟正黑體" panose="020B0604030504040204" pitchFamily="34" charset="-120"/>
                <a:ea typeface="微軟正黑體" panose="020B0604030504040204" pitchFamily="34" charset="-120"/>
              </a:rPr>
              <a:t>I</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II</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III</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IV</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V</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）來</a:t>
            </a:r>
            <a:r>
              <a:rPr lang="zh-TW" altLang="en-US" dirty="0">
                <a:latin typeface="微軟正黑體" panose="020B0604030504040204" pitchFamily="34" charset="-120"/>
                <a:ea typeface="微軟正黑體" panose="020B0604030504040204" pitchFamily="34" charset="-120"/>
              </a:rPr>
              <a:t>編列</a:t>
            </a:r>
            <a:r>
              <a:rPr lang="zh-TW" altLang="en-US" dirty="0" smtClean="0">
                <a:latin typeface="微軟正黑體" panose="020B0604030504040204" pitchFamily="34" charset="-120"/>
                <a:ea typeface="微軟正黑體" panose="020B0604030504040204" pitchFamily="34" charset="-120"/>
              </a:rPr>
              <a:t>頁碼</a:t>
            </a:r>
            <a:r>
              <a:rPr lang="zh-TW" altLang="en-US" dirty="0" smtClean="0">
                <a:solidFill>
                  <a:schemeClr val="accent4"/>
                </a:solidFill>
                <a:latin typeface="微軟正黑體" panose="020B0604030504040204" pitchFamily="34" charset="-120"/>
                <a:ea typeface="微軟正黑體" panose="020B0604030504040204" pitchFamily="34" charset="-120"/>
              </a:rPr>
              <a:t>（轉</a:t>
            </a:r>
            <a:r>
              <a:rPr lang="zh-TW" altLang="en-US" dirty="0">
                <a:solidFill>
                  <a:schemeClr val="accent4"/>
                </a:solidFill>
                <a:latin typeface="微軟正黑體" panose="020B0604030504040204" pitchFamily="34" charset="-120"/>
                <a:ea typeface="微軟正黑體" panose="020B0604030504040204" pitchFamily="34" charset="-120"/>
              </a:rPr>
              <a:t>檔與頁碼編輯可參考靜宜博碩士論文系統</a:t>
            </a:r>
            <a:r>
              <a:rPr lang="en-US" altLang="zh-TW" dirty="0">
                <a:solidFill>
                  <a:schemeClr val="accent4"/>
                </a:solidFill>
                <a:latin typeface="微軟正黑體" panose="020B0604030504040204" pitchFamily="34" charset="-120"/>
                <a:ea typeface="微軟正黑體" panose="020B0604030504040204" pitchFamily="34" charset="-120"/>
              </a:rPr>
              <a:t>&gt;</a:t>
            </a:r>
            <a:r>
              <a:rPr lang="zh-TW" altLang="en-US" dirty="0">
                <a:solidFill>
                  <a:schemeClr val="accent4"/>
                </a:solidFill>
                <a:latin typeface="微軟正黑體" panose="020B0604030504040204" pitchFamily="34" charset="-120"/>
                <a:ea typeface="微軟正黑體" panose="020B0604030504040204" pitchFamily="34" charset="-120"/>
              </a:rPr>
              <a:t>建檔</a:t>
            </a:r>
            <a:r>
              <a:rPr lang="zh-TW" altLang="en-US" dirty="0" smtClean="0">
                <a:solidFill>
                  <a:schemeClr val="accent4"/>
                </a:solidFill>
                <a:latin typeface="微軟正黑體" panose="020B0604030504040204" pitchFamily="34" charset="-120"/>
                <a:ea typeface="微軟正黑體" panose="020B0604030504040204" pitchFamily="34" charset="-120"/>
              </a:rPr>
              <a:t>說明）</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論文全文電子檔請勿加上保全與浮水</a:t>
            </a:r>
            <a:r>
              <a:rPr lang="zh-TW" altLang="en-US" dirty="0" smtClean="0">
                <a:latin typeface="微軟正黑體" panose="020B0604030504040204" pitchFamily="34" charset="-120"/>
                <a:ea typeface="微軟正黑體" panose="020B0604030504040204" pitchFamily="34" charset="-120"/>
              </a:rPr>
              <a:t>印</a:t>
            </a:r>
            <a:r>
              <a:rPr lang="zh-TW" altLang="en-US" dirty="0">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無法開啟論文全文電子檔，送審前請再次確認是否可</a:t>
            </a:r>
            <a:r>
              <a:rPr lang="zh-TW" altLang="en-US" dirty="0" smtClean="0">
                <a:latin typeface="微軟正黑體" panose="020B0604030504040204" pitchFamily="34" charset="-120"/>
                <a:ea typeface="微軟正黑體" panose="020B0604030504040204" pitchFamily="34" charset="-120"/>
              </a:rPr>
              <a:t>開啟</a:t>
            </a:r>
            <a:r>
              <a:rPr lang="zh-TW" altLang="en-US" dirty="0">
                <a:latin typeface="微軟正黑體" panose="020B0604030504040204" pitchFamily="34" charset="-120"/>
                <a:ea typeface="微軟正黑體" panose="020B0604030504040204" pitchFamily="34" charset="-120"/>
              </a:rPr>
              <a:t>。</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論文全文電子檔的目錄頁碼顯示</a:t>
            </a:r>
            <a:r>
              <a:rPr lang="zh-TW" altLang="en-US" b="1" dirty="0">
                <a:solidFill>
                  <a:schemeClr val="accent6"/>
                </a:solidFill>
                <a:latin typeface="微軟正黑體" panose="020B0604030504040204" pitchFamily="34" charset="-120"/>
                <a:ea typeface="微軟正黑體" panose="020B0604030504040204" pitchFamily="34" charset="-120"/>
              </a:rPr>
              <a:t>「錯誤</a:t>
            </a:r>
            <a:r>
              <a:rPr lang="en-US" altLang="zh-TW" b="1" dirty="0">
                <a:solidFill>
                  <a:schemeClr val="accent6"/>
                </a:solidFill>
                <a:latin typeface="微軟正黑體" panose="020B0604030504040204" pitchFamily="34" charset="-120"/>
                <a:ea typeface="微軟正黑體" panose="020B0604030504040204" pitchFamily="34" charset="-120"/>
              </a:rPr>
              <a:t>! </a:t>
            </a:r>
            <a:r>
              <a:rPr lang="zh-TW" altLang="en-US" b="1" dirty="0">
                <a:solidFill>
                  <a:schemeClr val="accent6"/>
                </a:solidFill>
                <a:latin typeface="微軟正黑體" panose="020B0604030504040204" pitchFamily="34" charset="-120"/>
                <a:ea typeface="微軟正黑體" panose="020B0604030504040204" pitchFamily="34" charset="-120"/>
              </a:rPr>
              <a:t>尚未定義書籤</a:t>
            </a:r>
            <a:r>
              <a:rPr lang="zh-TW" altLang="en-US" b="1" dirty="0" smtClean="0">
                <a:solidFill>
                  <a:schemeClr val="accent6"/>
                </a:solidFill>
                <a:latin typeface="微軟正黑體" panose="020B0604030504040204" pitchFamily="34" charset="-120"/>
                <a:ea typeface="微軟正黑體" panose="020B0604030504040204" pitchFamily="34" charset="-120"/>
              </a:rPr>
              <a:t>」</a:t>
            </a:r>
            <a:r>
              <a:rPr lang="zh-TW" altLang="en-US" b="1" dirty="0">
                <a:solidFill>
                  <a:schemeClr val="accent6"/>
                </a:solidFill>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a:t>
            </a:r>
          </a:p>
        </p:txBody>
      </p:sp>
      <p:sp>
        <p:nvSpPr>
          <p:cNvPr id="8" name="矩形 7"/>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上傳全文</a:t>
            </a:r>
          </a:p>
        </p:txBody>
      </p:sp>
      <p:sp>
        <p:nvSpPr>
          <p:cNvPr id="9"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00717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687" y="1153394"/>
            <a:ext cx="8633218" cy="5521012"/>
          </a:xfrm>
          <a:prstGeom prst="rect">
            <a:avLst/>
          </a:prstGeom>
        </p:spPr>
      </p:pic>
      <p:sp>
        <p:nvSpPr>
          <p:cNvPr id="8" name="矩形 7"/>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上傳全文</a:t>
            </a:r>
          </a:p>
        </p:txBody>
      </p:sp>
      <p:sp>
        <p:nvSpPr>
          <p:cNvPr id="9"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11" name="標題 1"/>
          <p:cNvSpPr>
            <a:spLocks noGrp="1"/>
          </p:cNvSpPr>
          <p:nvPr>
            <p:ph type="title"/>
          </p:nvPr>
        </p:nvSpPr>
        <p:spPr>
          <a:xfrm>
            <a:off x="7542038" y="1097312"/>
            <a:ext cx="1194558" cy="338875"/>
          </a:xfrm>
          <a:noFill/>
          <a:ln>
            <a:noFill/>
          </a:ln>
        </p:spPr>
        <p:txBody>
          <a:bodyPr wrap="none" rtlCol="0">
            <a:spAutoFit/>
          </a:bodyPr>
          <a:lstStyle/>
          <a:p>
            <a:pPr marL="85725"/>
            <a:r>
              <a:rPr lang="zh-TW" altLang="en-US" sz="1800" dirty="0" smtClean="0">
                <a:solidFill>
                  <a:schemeClr val="tx1"/>
                </a:solidFill>
                <a:latin typeface="Microsoft JhengHei" charset="-120"/>
                <a:ea typeface="Microsoft JhengHei" charset="-120"/>
                <a:cs typeface="Microsoft JhengHei" charset="-120"/>
              </a:rPr>
              <a:t>封面格式</a:t>
            </a:r>
            <a:endParaRPr lang="zh-TW" altLang="en-US" sz="1800" dirty="0">
              <a:solidFill>
                <a:schemeClr val="tx1"/>
              </a:solidFill>
              <a:latin typeface="Microsoft JhengHei" charset="-120"/>
              <a:ea typeface="Microsoft JhengHei" charset="-120"/>
              <a:cs typeface="Microsoft JhengHei" charset="-120"/>
            </a:endParaRPr>
          </a:p>
        </p:txBody>
      </p:sp>
      <p:sp>
        <p:nvSpPr>
          <p:cNvPr id="12" name="L-圖案 11"/>
          <p:cNvSpPr/>
          <p:nvPr/>
        </p:nvSpPr>
        <p:spPr>
          <a:xfrm>
            <a:off x="7542038" y="982481"/>
            <a:ext cx="3080867" cy="514484"/>
          </a:xfrm>
          <a:prstGeom prst="corner">
            <a:avLst>
              <a:gd name="adj1" fmla="val 4095"/>
              <a:gd name="adj2" fmla="val 3388"/>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 name="矩形 12"/>
          <p:cNvSpPr/>
          <p:nvPr/>
        </p:nvSpPr>
        <p:spPr>
          <a:xfrm>
            <a:off x="7667955" y="2150987"/>
            <a:ext cx="646705" cy="411460"/>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pic>
        <p:nvPicPr>
          <p:cNvPr id="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773" t="15272" r="30275" b="15367"/>
          <a:stretch/>
        </p:blipFill>
        <p:spPr bwMode="auto">
          <a:xfrm>
            <a:off x="2982984" y="1239723"/>
            <a:ext cx="3906914" cy="54262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15" name="向右箭號圖說文字 14"/>
          <p:cNvSpPr/>
          <p:nvPr/>
        </p:nvSpPr>
        <p:spPr>
          <a:xfrm>
            <a:off x="2221592" y="850605"/>
            <a:ext cx="778186" cy="5856847"/>
          </a:xfrm>
          <a:prstGeom prst="rightArrowCallout">
            <a:avLst>
              <a:gd name="adj1" fmla="val 28686"/>
              <a:gd name="adj2" fmla="val 25000"/>
              <a:gd name="adj3" fmla="val 25000"/>
              <a:gd name="adj4" fmla="val 64977"/>
            </a:avLst>
          </a:prstGeom>
          <a:ln/>
        </p:spPr>
        <p:style>
          <a:lnRef idx="2">
            <a:schemeClr val="accent6"/>
          </a:lnRef>
          <a:fillRef idx="1">
            <a:schemeClr val="lt1"/>
          </a:fillRef>
          <a:effectRef idx="0">
            <a:schemeClr val="accent6"/>
          </a:effectRef>
          <a:fontRef idx="minor">
            <a:schemeClr val="dk1"/>
          </a:fontRef>
        </p:style>
        <p:txBody>
          <a:bodyPr rtlCol="0" anchor="ctr"/>
          <a:lstStyle/>
          <a:p>
            <a:pPr marL="85725"/>
            <a:endParaRPr lang="en-US" altLang="zh-TW" sz="1600" dirty="0" smtClean="0">
              <a:solidFill>
                <a:schemeClr val="tx1"/>
              </a:solidFill>
              <a:latin typeface="微軟正黑體" pitchFamily="34" charset="-120"/>
              <a:ea typeface="微軟正黑體" pitchFamily="34" charset="-120"/>
            </a:endParaRPr>
          </a:p>
          <a:p>
            <a:pPr marL="85725"/>
            <a:r>
              <a:rPr lang="zh-TW" altLang="en-US" sz="1600" dirty="0" smtClean="0">
                <a:solidFill>
                  <a:schemeClr val="tx1"/>
                </a:solidFill>
                <a:latin typeface="微軟正黑體" pitchFamily="34" charset="-120"/>
                <a:ea typeface="微軟正黑體" pitchFamily="34" charset="-120"/>
              </a:rPr>
              <a:t>書</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背</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僅</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提</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供</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給</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印</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刷</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廠</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商</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電</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子</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檔</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的</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封</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面</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無</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需</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加</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上</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書</a:t>
            </a:r>
            <a:endParaRPr lang="en-US" altLang="zh-TW" sz="1600" dirty="0">
              <a:solidFill>
                <a:schemeClr val="tx1"/>
              </a:solidFill>
              <a:latin typeface="微軟正黑體" pitchFamily="34" charset="-120"/>
              <a:ea typeface="微軟正黑體" pitchFamily="34" charset="-120"/>
            </a:endParaRPr>
          </a:p>
          <a:p>
            <a:pPr marL="85725"/>
            <a:r>
              <a:rPr lang="zh-TW" altLang="en-US" sz="1600" dirty="0">
                <a:solidFill>
                  <a:schemeClr val="tx1"/>
                </a:solidFill>
                <a:latin typeface="微軟正黑體" pitchFamily="34" charset="-120"/>
                <a:ea typeface="微軟正黑體" pitchFamily="34" charset="-120"/>
              </a:rPr>
              <a:t>背</a:t>
            </a:r>
            <a:endParaRPr lang="en-US" altLang="zh-TW" sz="1600" dirty="0">
              <a:solidFill>
                <a:schemeClr val="tx1"/>
              </a:solidFill>
              <a:latin typeface="微軟正黑體" pitchFamily="34" charset="-120"/>
              <a:ea typeface="微軟正黑體" pitchFamily="34" charset="-120"/>
            </a:endParaRPr>
          </a:p>
          <a:p>
            <a:pPr algn="ctr"/>
            <a:endParaRPr lang="zh-TW" altLang="en-US" sz="1600" dirty="0">
              <a:solidFill>
                <a:schemeClr val="tx1"/>
              </a:solidFill>
            </a:endParaRPr>
          </a:p>
        </p:txBody>
      </p:sp>
      <p:sp>
        <p:nvSpPr>
          <p:cNvPr id="16" name="矩形 15"/>
          <p:cNvSpPr/>
          <p:nvPr/>
        </p:nvSpPr>
        <p:spPr>
          <a:xfrm>
            <a:off x="3058204" y="1305109"/>
            <a:ext cx="445630" cy="5360883"/>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31182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8781" y="1137499"/>
            <a:ext cx="3919799" cy="5553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矩形 7"/>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Step2</a:t>
            </a:r>
            <a:r>
              <a:rPr kumimoji="1" lang="zh-TW" altLang="en-US" sz="2800" dirty="0">
                <a:solidFill>
                  <a:schemeClr val="tx1"/>
                </a:solidFill>
                <a:latin typeface="Microsoft JhengHei" charset="-120"/>
                <a:ea typeface="Microsoft JhengHei" charset="-120"/>
                <a:cs typeface="Microsoft JhengHei" charset="-120"/>
              </a:rPr>
              <a:t>　上傳</a:t>
            </a:r>
            <a:r>
              <a:rPr kumimoji="1" lang="zh-TW" altLang="en-US" sz="2800" dirty="0" smtClean="0">
                <a:solidFill>
                  <a:schemeClr val="tx1"/>
                </a:solidFill>
                <a:latin typeface="Microsoft JhengHei" charset="-120"/>
                <a:ea typeface="Microsoft JhengHei" charset="-120"/>
                <a:cs typeface="Microsoft JhengHei" charset="-120"/>
              </a:rPr>
              <a:t>全文</a:t>
            </a:r>
            <a:endParaRPr kumimoji="1" lang="zh-TW" altLang="en-US" sz="2800" dirty="0">
              <a:solidFill>
                <a:schemeClr val="tx1"/>
              </a:solidFill>
              <a:latin typeface="Microsoft JhengHei" charset="-120"/>
              <a:ea typeface="Microsoft JhengHei" charset="-120"/>
              <a:cs typeface="Microsoft JhengHei" charset="-120"/>
            </a:endParaRPr>
          </a:p>
        </p:txBody>
      </p:sp>
      <p:sp>
        <p:nvSpPr>
          <p:cNvPr id="9"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pic>
        <p:nvPicPr>
          <p:cNvPr id="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5756" t="19361" r="27103" b="4595"/>
          <a:stretch/>
        </p:blipFill>
        <p:spPr bwMode="auto">
          <a:xfrm>
            <a:off x="1625523" y="1144733"/>
            <a:ext cx="4291887" cy="5538579"/>
          </a:xfrm>
          <a:prstGeom prst="rect">
            <a:avLst/>
          </a:prstGeom>
          <a:noFill/>
          <a:ln w="38100">
            <a:noFill/>
            <a:miter lim="800000"/>
            <a:headEnd/>
            <a:tailEnd/>
          </a:ln>
          <a:extLst>
            <a:ext uri="{909E8E84-426E-40DD-AFC4-6F175D3DCCD1}">
              <a14:hiddenFill xmlns:a14="http://schemas.microsoft.com/office/drawing/2010/main">
                <a:solidFill>
                  <a:schemeClr val="accent1"/>
                </a:solidFill>
              </a14:hiddenFill>
            </a:ext>
          </a:extLst>
        </p:spPr>
      </p:pic>
      <p:sp>
        <p:nvSpPr>
          <p:cNvPr id="11" name="標題 1"/>
          <p:cNvSpPr>
            <a:spLocks noGrp="1"/>
          </p:cNvSpPr>
          <p:nvPr>
            <p:ph type="title"/>
          </p:nvPr>
        </p:nvSpPr>
        <p:spPr>
          <a:xfrm>
            <a:off x="8013267" y="564208"/>
            <a:ext cx="963725" cy="338875"/>
          </a:xfrm>
          <a:noFill/>
          <a:ln>
            <a:noFill/>
          </a:ln>
        </p:spPr>
        <p:txBody>
          <a:bodyPr wrap="none" rtlCol="0">
            <a:spAutoFit/>
          </a:bodyPr>
          <a:lstStyle/>
          <a:p>
            <a:pPr marL="85725"/>
            <a:r>
              <a:rPr lang="zh-TW" altLang="en-US" sz="1800" dirty="0" smtClean="0">
                <a:solidFill>
                  <a:schemeClr val="tx1"/>
                </a:solidFill>
                <a:latin typeface="Microsoft JhengHei" charset="-120"/>
                <a:ea typeface="Microsoft JhengHei" charset="-120"/>
                <a:cs typeface="Microsoft JhengHei" charset="-120"/>
              </a:rPr>
              <a:t>審定書</a:t>
            </a:r>
            <a:endParaRPr lang="zh-TW" altLang="en-US" sz="1800" dirty="0">
              <a:solidFill>
                <a:schemeClr val="tx1"/>
              </a:solidFill>
              <a:latin typeface="Microsoft JhengHei" charset="-120"/>
              <a:ea typeface="Microsoft JhengHei" charset="-120"/>
              <a:cs typeface="Microsoft JhengHei" charset="-120"/>
            </a:endParaRPr>
          </a:p>
        </p:txBody>
      </p:sp>
      <p:sp>
        <p:nvSpPr>
          <p:cNvPr id="12" name="L-圖案 11"/>
          <p:cNvSpPr/>
          <p:nvPr/>
        </p:nvSpPr>
        <p:spPr>
          <a:xfrm>
            <a:off x="7903533" y="476404"/>
            <a:ext cx="3080867" cy="514484"/>
          </a:xfrm>
          <a:prstGeom prst="corner">
            <a:avLst>
              <a:gd name="adj1" fmla="val 4095"/>
              <a:gd name="adj2" fmla="val 3388"/>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文字方塊 1"/>
          <p:cNvSpPr txBox="1"/>
          <p:nvPr/>
        </p:nvSpPr>
        <p:spPr>
          <a:xfrm>
            <a:off x="1625523" y="1158910"/>
            <a:ext cx="646331" cy="369332"/>
          </a:xfrm>
          <a:prstGeom prst="rect">
            <a:avLst/>
          </a:prstGeom>
          <a:solidFill>
            <a:schemeClr val="accent1">
              <a:lumMod val="20000"/>
              <a:lumOff val="80000"/>
            </a:schemeClr>
          </a:solidFill>
        </p:spPr>
        <p:txBody>
          <a:bodyPr wrap="none" rtlCol="0">
            <a:spAutoFit/>
          </a:bodyPr>
          <a:lstStyle/>
          <a:p>
            <a:r>
              <a:rPr lang="zh-TW" altLang="en-US" dirty="0" smtClean="0">
                <a:latin typeface="微軟正黑體" panose="020B0604030504040204" pitchFamily="34" charset="-120"/>
                <a:ea typeface="微軟正黑體" panose="020B0604030504040204" pitchFamily="34" charset="-120"/>
              </a:rPr>
              <a:t>舊版</a:t>
            </a:r>
            <a:endParaRPr lang="zh-TW" altLang="en-US" dirty="0">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6209281" y="1158910"/>
            <a:ext cx="646331" cy="369332"/>
          </a:xfrm>
          <a:prstGeom prst="rect">
            <a:avLst/>
          </a:prstGeom>
          <a:solidFill>
            <a:schemeClr val="accent1">
              <a:lumMod val="20000"/>
              <a:lumOff val="80000"/>
            </a:schemeClr>
          </a:solidFill>
        </p:spPr>
        <p:txBody>
          <a:bodyPr wrap="none" rtlCol="0">
            <a:spAutoFit/>
          </a:bodyPr>
          <a:lstStyle/>
          <a:p>
            <a:r>
              <a:rPr lang="zh-TW" altLang="en-US" dirty="0" smtClean="0">
                <a:latin typeface="微軟正黑體" panose="020B0604030504040204" pitchFamily="34" charset="-120"/>
                <a:ea typeface="微軟正黑體" panose="020B0604030504040204" pitchFamily="34" charset="-120"/>
              </a:rPr>
              <a:t>新版</a:t>
            </a:r>
            <a:endParaRPr lang="zh-TW" altLang="en-US" dirty="0">
              <a:latin typeface="微軟正黑體" panose="020B0604030504040204" pitchFamily="34" charset="-120"/>
              <a:ea typeface="微軟正黑體" panose="020B0604030504040204" pitchFamily="34" charset="-120"/>
            </a:endParaRPr>
          </a:p>
        </p:txBody>
      </p:sp>
      <p:sp>
        <p:nvSpPr>
          <p:cNvPr id="10" name="文字方塊 9"/>
          <p:cNvSpPr txBox="1"/>
          <p:nvPr/>
        </p:nvSpPr>
        <p:spPr>
          <a:xfrm flipH="1">
            <a:off x="618265" y="5433476"/>
            <a:ext cx="5580516" cy="977191"/>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dirty="0">
                <a:ln w="0"/>
                <a:solidFill>
                  <a:schemeClr val="bg1"/>
                </a:solidFill>
                <a:latin typeface="微軟正黑體" pitchFamily="34" charset="-120"/>
                <a:ea typeface="微軟正黑體" pitchFamily="34" charset="-120"/>
              </a:rPr>
              <a:t>這張是圖書館核對中英文題目的重要依據，請一定要放</a:t>
            </a:r>
            <a:r>
              <a:rPr lang="zh-TW" altLang="en-US" dirty="0" smtClean="0">
                <a:ln w="0"/>
                <a:solidFill>
                  <a:schemeClr val="bg1"/>
                </a:solidFill>
                <a:latin typeface="微軟正黑體" pitchFamily="34" charset="-120"/>
                <a:ea typeface="微軟正黑體" pitchFamily="34" charset="-120"/>
              </a:rPr>
              <a:t>進電子全文。 目前新舊版都能接受。</a:t>
            </a:r>
            <a:r>
              <a:rPr lang="zh-TW" altLang="en-US" sz="1050" dirty="0" smtClean="0">
                <a:ln w="0"/>
                <a:solidFill>
                  <a:schemeClr val="bg1"/>
                </a:solidFill>
                <a:latin typeface="微軟正黑體" pitchFamily="34" charset="-120"/>
                <a:ea typeface="微軟正黑體" pitchFamily="34" charset="-120"/>
              </a:rPr>
              <a:t> </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5017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900" decel="100000" fill="hold"/>
                                        <p:tgtEl>
                                          <p:spTgt spid="1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5"/>
          <p:cNvSpPr>
            <a:spLocks noGrp="1"/>
          </p:cNvSpPr>
          <p:nvPr>
            <p:ph idx="1"/>
          </p:nvPr>
        </p:nvSpPr>
        <p:spPr>
          <a:xfrm>
            <a:off x="1371600" y="2705249"/>
            <a:ext cx="9601200" cy="2914649"/>
          </a:xfrm>
        </p:spPr>
        <p:style>
          <a:lnRef idx="2">
            <a:schemeClr val="accent1"/>
          </a:lnRef>
          <a:fillRef idx="1">
            <a:schemeClr val="lt1"/>
          </a:fillRef>
          <a:effectRef idx="0">
            <a:schemeClr val="accent1"/>
          </a:effectRef>
          <a:fontRef idx="minor">
            <a:schemeClr val="dk1"/>
          </a:fontRef>
        </p:style>
        <p:txBody>
          <a:bodyPr>
            <a:normAutofit/>
          </a:bodyPr>
          <a:lstStyle/>
          <a:p>
            <a:endParaRPr kumimoji="1" lang="en-US" altLang="zh-TW" sz="1600" dirty="0" smtClean="0">
              <a:latin typeface="Microsoft JhengHei" charset="-120"/>
              <a:ea typeface="Microsoft JhengHei" charset="-120"/>
              <a:cs typeface="Microsoft JhengHei" charset="-120"/>
            </a:endParaRPr>
          </a:p>
          <a:p>
            <a:r>
              <a:rPr kumimoji="1" lang="zh-TW" altLang="en-US" sz="3200" dirty="0" smtClean="0">
                <a:latin typeface="Microsoft JhengHei" charset="-120"/>
                <a:ea typeface="Microsoft JhengHei" charset="-120"/>
                <a:cs typeface="Microsoft JhengHei" charset="-120"/>
              </a:rPr>
              <a:t>不公開的原因請確認，依法只接受以下：</a:t>
            </a:r>
            <a:r>
              <a:rPr kumimoji="1" lang="en-US" altLang="zh-TW" sz="3200" dirty="0" smtClean="0">
                <a:latin typeface="Microsoft JhengHei" charset="-120"/>
                <a:ea typeface="Microsoft JhengHei" charset="-120"/>
                <a:cs typeface="Microsoft JhengHei" charset="-120"/>
              </a:rPr>
              <a:t>1.</a:t>
            </a:r>
            <a:r>
              <a:rPr kumimoji="1" lang="zh-TW" altLang="en-US" sz="3200" dirty="0" smtClean="0">
                <a:latin typeface="Microsoft JhengHei" charset="-120"/>
                <a:ea typeface="Microsoft JhengHei" charset="-120"/>
                <a:cs typeface="Microsoft JhengHei" charset="-120"/>
              </a:rPr>
              <a:t>專利、</a:t>
            </a:r>
            <a:r>
              <a:rPr kumimoji="1" lang="en-US" altLang="zh-TW" sz="3200" dirty="0" smtClean="0">
                <a:latin typeface="Microsoft JhengHei" charset="-120"/>
                <a:ea typeface="Microsoft JhengHei" charset="-120"/>
                <a:cs typeface="Microsoft JhengHei" charset="-120"/>
              </a:rPr>
              <a:t>2.</a:t>
            </a:r>
            <a:r>
              <a:rPr kumimoji="1" lang="zh-TW" altLang="en-US" sz="3200" dirty="0" smtClean="0">
                <a:latin typeface="Microsoft JhengHei" charset="-120"/>
                <a:ea typeface="Microsoft JhengHei" charset="-120"/>
                <a:cs typeface="Microsoft JhengHei" charset="-120"/>
              </a:rPr>
              <a:t> 涉及</a:t>
            </a:r>
            <a:r>
              <a:rPr kumimoji="1" lang="zh-TW" altLang="en-US" sz="3200" dirty="0">
                <a:latin typeface="Microsoft JhengHei" charset="-120"/>
                <a:ea typeface="Microsoft JhengHei" charset="-120"/>
                <a:cs typeface="Microsoft JhengHei" charset="-120"/>
              </a:rPr>
              <a:t>國家機密</a:t>
            </a:r>
            <a:r>
              <a:rPr kumimoji="1" lang="zh-TW" altLang="en-US" sz="3200" dirty="0" smtClean="0">
                <a:latin typeface="Microsoft JhengHei" charset="-120"/>
                <a:ea typeface="Microsoft JhengHei" charset="-120"/>
                <a:cs typeface="Microsoft JhengHei" charset="-120"/>
              </a:rPr>
              <a:t>、</a:t>
            </a:r>
            <a:r>
              <a:rPr kumimoji="1" lang="en-US" altLang="zh-TW" sz="3200" dirty="0" smtClean="0">
                <a:latin typeface="Microsoft JhengHei" charset="-120"/>
                <a:ea typeface="Microsoft JhengHei" charset="-120"/>
                <a:cs typeface="Microsoft JhengHei" charset="-120"/>
              </a:rPr>
              <a:t>3.</a:t>
            </a:r>
            <a:r>
              <a:rPr kumimoji="1" lang="zh-TW" altLang="en-US" sz="3200" dirty="0" smtClean="0">
                <a:latin typeface="Microsoft JhengHei" charset="-120"/>
                <a:ea typeface="Microsoft JhengHei" charset="-120"/>
                <a:cs typeface="Microsoft JhengHei" charset="-120"/>
              </a:rPr>
              <a:t>因</a:t>
            </a:r>
            <a:r>
              <a:rPr kumimoji="1" lang="zh-TW" altLang="en-US" sz="3200" dirty="0">
                <a:latin typeface="Microsoft JhengHei" charset="-120"/>
                <a:ea typeface="Microsoft JhengHei" charset="-120"/>
                <a:cs typeface="Microsoft JhengHei" charset="-120"/>
              </a:rPr>
              <a:t>法不得</a:t>
            </a:r>
            <a:r>
              <a:rPr kumimoji="1" lang="zh-TW" altLang="en-US" sz="3200" dirty="0" smtClean="0">
                <a:latin typeface="Microsoft JhengHei" charset="-120"/>
                <a:ea typeface="Microsoft JhengHei" charset="-120"/>
                <a:cs typeface="Microsoft JhengHei" charset="-120"/>
              </a:rPr>
              <a:t>提供。</a:t>
            </a:r>
            <a:endParaRPr kumimoji="1" lang="en-US" altLang="zh-TW" sz="3200" dirty="0" smtClean="0">
              <a:latin typeface="Microsoft JhengHei" charset="-120"/>
              <a:ea typeface="Microsoft JhengHei" charset="-120"/>
              <a:cs typeface="Microsoft JhengHei" charset="-120"/>
            </a:endParaRPr>
          </a:p>
          <a:p>
            <a:r>
              <a:rPr kumimoji="1" lang="zh-TW" altLang="en-US" sz="3200" dirty="0">
                <a:latin typeface="Microsoft JhengHei" charset="-120"/>
                <a:ea typeface="Microsoft JhengHei" charset="-120"/>
                <a:cs typeface="Microsoft JhengHei" charset="-120"/>
              </a:rPr>
              <a:t>已</a:t>
            </a:r>
            <a:r>
              <a:rPr kumimoji="1" lang="zh-TW" altLang="en-US" sz="3200" dirty="0" smtClean="0">
                <a:latin typeface="Microsoft JhengHei" charset="-120"/>
                <a:ea typeface="Microsoft JhengHei" charset="-120"/>
                <a:cs typeface="Microsoft JhengHei" charset="-120"/>
              </a:rPr>
              <a:t>經系所及指導老師審查並同意。</a:t>
            </a:r>
            <a:endParaRPr kumimoji="1" lang="en-US" altLang="zh-TW" sz="3200" dirty="0" smtClean="0">
              <a:latin typeface="Microsoft JhengHei" charset="-120"/>
              <a:ea typeface="Microsoft JhengHei" charset="-120"/>
              <a:cs typeface="Microsoft JhengHei" charset="-120"/>
            </a:endParaRPr>
          </a:p>
          <a:p>
            <a:r>
              <a:rPr kumimoji="1" lang="zh-TW" altLang="en-US" sz="3200" dirty="0" smtClean="0">
                <a:latin typeface="Microsoft JhengHei" charset="-120"/>
                <a:ea typeface="Microsoft JhengHei" charset="-120"/>
                <a:cs typeface="Microsoft JhengHei" charset="-120"/>
              </a:rPr>
              <a:t>請備妥</a:t>
            </a:r>
            <a:r>
              <a:rPr kumimoji="1" lang="zh-TW" altLang="en-US" sz="3200" dirty="0" smtClean="0">
                <a:latin typeface="Microsoft JhengHei" charset="-120"/>
                <a:ea typeface="Microsoft JhengHei" charset="-120"/>
                <a:cs typeface="Microsoft JhengHei" charset="-120"/>
                <a:hlinkClick r:id="rId2"/>
              </a:rPr>
              <a:t>相關佐證資料</a:t>
            </a:r>
            <a:r>
              <a:rPr kumimoji="1" lang="zh-TW" altLang="en-US" sz="3200" dirty="0" smtClean="0">
                <a:latin typeface="Microsoft JhengHei" charset="-120"/>
                <a:ea typeface="Microsoft JhengHei" charset="-120"/>
                <a:cs typeface="Microsoft JhengHei" charset="-120"/>
              </a:rPr>
              <a:t>及</a:t>
            </a:r>
            <a:r>
              <a:rPr kumimoji="1" lang="zh-TW" altLang="en-US" sz="3200" dirty="0" smtClean="0">
                <a:latin typeface="Microsoft JhengHei" charset="-120"/>
                <a:ea typeface="Microsoft JhengHei" charset="-120"/>
                <a:cs typeface="Microsoft JhengHei" charset="-120"/>
                <a:hlinkClick r:id="rId3"/>
              </a:rPr>
              <a:t>延後公開申請書</a:t>
            </a:r>
            <a:r>
              <a:rPr kumimoji="1" lang="zh-TW" altLang="en-US" sz="3200" dirty="0" smtClean="0">
                <a:latin typeface="Microsoft JhengHei" charset="-120"/>
                <a:ea typeface="Microsoft JhengHei" charset="-120"/>
                <a:cs typeface="Microsoft JhengHei" charset="-120"/>
              </a:rPr>
              <a:t>。</a:t>
            </a:r>
            <a:endParaRPr kumimoji="1" lang="en-US" altLang="zh-TW" sz="3200" dirty="0" smtClean="0">
              <a:latin typeface="Microsoft JhengHei" charset="-120"/>
              <a:ea typeface="Microsoft JhengHei" charset="-120"/>
              <a:cs typeface="Microsoft JhengHei" charset="-120"/>
            </a:endParaRPr>
          </a:p>
          <a:p>
            <a:endParaRPr kumimoji="1" lang="en-US" altLang="zh-TW" sz="3200" dirty="0" smtClean="0">
              <a:latin typeface="Microsoft JhengHei" charset="-120"/>
              <a:ea typeface="Microsoft JhengHei" charset="-120"/>
              <a:cs typeface="Microsoft JhengHei" charset="-120"/>
            </a:endParaRPr>
          </a:p>
          <a:p>
            <a:endParaRPr kumimoji="1" lang="en-US" altLang="zh-TW" sz="3200" dirty="0" smtClean="0">
              <a:latin typeface="Microsoft JhengHei" charset="-120"/>
              <a:ea typeface="Microsoft JhengHei" charset="-120"/>
              <a:cs typeface="Microsoft JhengHei" charset="-120"/>
            </a:endParaRPr>
          </a:p>
          <a:p>
            <a:endParaRPr kumimoji="1" lang="en-US" altLang="zh-TW" sz="3200" dirty="0" smtClean="0">
              <a:latin typeface="Microsoft JhengHei" charset="-120"/>
              <a:ea typeface="Microsoft JhengHei" charset="-120"/>
              <a:cs typeface="Microsoft JhengHei" charset="-120"/>
            </a:endParaRPr>
          </a:p>
          <a:p>
            <a:endParaRPr kumimoji="1" lang="zh-TW" altLang="en-US" sz="3200" dirty="0">
              <a:latin typeface="Microsoft JhengHei" charset="-120"/>
              <a:ea typeface="Microsoft JhengHei" charset="-120"/>
              <a:cs typeface="Microsoft JhengHei" charset="-120"/>
            </a:endParaRPr>
          </a:p>
        </p:txBody>
      </p:sp>
      <p:sp>
        <p:nvSpPr>
          <p:cNvPr id="7" name="標題 1"/>
          <p:cNvSpPr>
            <a:spLocks noGrp="1"/>
          </p:cNvSpPr>
          <p:nvPr>
            <p:ph type="title"/>
          </p:nvPr>
        </p:nvSpPr>
        <p:spPr>
          <a:xfrm>
            <a:off x="1371600" y="1588239"/>
            <a:ext cx="9601200" cy="1485900"/>
          </a:xfrm>
        </p:spPr>
        <p:txBody>
          <a:bodyPr>
            <a:normAutofit/>
          </a:bodyPr>
          <a:lstStyle/>
          <a:p>
            <a:r>
              <a:rPr kumimoji="1" lang="zh-TW" altLang="en-US" sz="4000" dirty="0" smtClean="0">
                <a:latin typeface="Microsoft JhengHei" charset="-120"/>
                <a:ea typeface="Microsoft JhengHei" charset="-120"/>
                <a:cs typeface="Microsoft JhengHei" charset="-120"/>
              </a:rPr>
              <a:t>如果您有延後公開需求，請先確認以下</a:t>
            </a:r>
            <a:endParaRPr kumimoji="1" lang="zh-TW" altLang="en-US" sz="4000" dirty="0">
              <a:latin typeface="Microsoft JhengHei" charset="-120"/>
              <a:ea typeface="Microsoft JhengHei" charset="-120"/>
              <a:cs typeface="Microsoft JhengHei" charset="-120"/>
            </a:endParaRPr>
          </a:p>
        </p:txBody>
      </p:sp>
      <p:sp>
        <p:nvSpPr>
          <p:cNvPr id="8" name="矩形 7"/>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關於延後公開</a:t>
            </a:r>
            <a:r>
              <a:rPr kumimoji="1" lang="zh-TW" altLang="en-US" sz="2800" dirty="0">
                <a:solidFill>
                  <a:schemeClr val="tx1"/>
                </a:solidFill>
                <a:latin typeface="Microsoft JhengHei" charset="-120"/>
                <a:ea typeface="Microsoft JhengHei" charset="-120"/>
                <a:cs typeface="Microsoft JhengHei" charset="-120"/>
              </a:rPr>
              <a:t>（</a:t>
            </a:r>
            <a:r>
              <a:rPr kumimoji="1" lang="zh-TW" altLang="en-US" sz="2800" dirty="0" smtClean="0">
                <a:solidFill>
                  <a:schemeClr val="tx1"/>
                </a:solidFill>
                <a:latin typeface="Microsoft JhengHei" charset="-120"/>
                <a:ea typeface="Microsoft JhengHei" charset="-120"/>
                <a:cs typeface="Microsoft JhengHei" charset="-120"/>
              </a:rPr>
              <a:t>非必要步驟） </a:t>
            </a:r>
            <a:r>
              <a:rPr kumimoji="1" lang="en-US" altLang="zh-TW" dirty="0" smtClean="0">
                <a:solidFill>
                  <a:schemeClr val="accent1"/>
                </a:solidFill>
                <a:latin typeface="Microsoft JhengHei" charset="-120"/>
                <a:ea typeface="Microsoft JhengHei" charset="-120"/>
                <a:cs typeface="Microsoft JhengHei" charset="-120"/>
              </a:rPr>
              <a:t>(1/5)</a:t>
            </a:r>
            <a:endParaRPr kumimoji="1" lang="zh-TW" altLang="en-US" dirty="0">
              <a:solidFill>
                <a:schemeClr val="accent1"/>
              </a:solidFill>
              <a:latin typeface="Microsoft JhengHei" charset="-120"/>
              <a:ea typeface="Microsoft JhengHei" charset="-120"/>
              <a:cs typeface="Microsoft JhengHei" charset="-120"/>
            </a:endParaRPr>
          </a:p>
        </p:txBody>
      </p:sp>
      <p:sp>
        <p:nvSpPr>
          <p:cNvPr id="9"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10" name="文字方塊 9"/>
          <p:cNvSpPr txBox="1"/>
          <p:nvPr/>
        </p:nvSpPr>
        <p:spPr>
          <a:xfrm>
            <a:off x="5497031" y="5247203"/>
            <a:ext cx="3570208" cy="276999"/>
          </a:xfrm>
          <a:prstGeom prst="rect">
            <a:avLst/>
          </a:prstGeom>
          <a:noFill/>
        </p:spPr>
        <p:txBody>
          <a:bodyPr wrap="none" rtlCol="0">
            <a:spAutoFit/>
          </a:bodyPr>
          <a:lstStyle/>
          <a:p>
            <a:r>
              <a:rPr lang="zh-TW" altLang="en-US" sz="1200" dirty="0" smtClean="0">
                <a:solidFill>
                  <a:schemeClr val="accent4"/>
                </a:solidFill>
                <a:latin typeface="微軟正黑體" panose="020B0604030504040204" pitchFamily="34" charset="-120"/>
                <a:ea typeface="微軟正黑體" panose="020B0604030504040204" pitchFamily="34" charset="-120"/>
              </a:rPr>
              <a:t>＜下載路徑：靜</a:t>
            </a:r>
            <a:r>
              <a:rPr lang="zh-TW" altLang="en-US" sz="1200" dirty="0">
                <a:solidFill>
                  <a:schemeClr val="accent4"/>
                </a:solidFill>
                <a:latin typeface="微軟正黑體" panose="020B0604030504040204" pitchFamily="34" charset="-120"/>
                <a:ea typeface="微軟正黑體" panose="020B0604030504040204" pitchFamily="34" charset="-120"/>
              </a:rPr>
              <a:t>宜大學博碩士論文</a:t>
            </a:r>
            <a:r>
              <a:rPr lang="zh-TW" altLang="en-US" sz="1200" dirty="0" smtClean="0">
                <a:solidFill>
                  <a:schemeClr val="accent4"/>
                </a:solidFill>
                <a:latin typeface="微軟正黑體" panose="020B0604030504040204" pitchFamily="34" charset="-120"/>
                <a:ea typeface="微軟正黑體" panose="020B0604030504040204" pitchFamily="34" charset="-120"/>
              </a:rPr>
              <a:t>系統→下載區＞</a:t>
            </a:r>
            <a:endParaRPr lang="zh-TW" altLang="en-US" sz="1200" dirty="0">
              <a:solidFill>
                <a:schemeClr val="accent4"/>
              </a:solidFill>
            </a:endParaRPr>
          </a:p>
        </p:txBody>
      </p:sp>
    </p:spTree>
    <p:extLst>
      <p:ext uri="{BB962C8B-B14F-4D97-AF65-F5344CB8AC3E}">
        <p14:creationId xmlns:p14="http://schemas.microsoft.com/office/powerpoint/2010/main" val="175006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6">
                                            <p:bg/>
                                          </p:spTgt>
                                        </p:tgtEl>
                                        <p:attrNameLst>
                                          <p:attrName>style.visibility</p:attrName>
                                        </p:attrNameLst>
                                      </p:cBhvr>
                                      <p:to>
                                        <p:strVal val="visible"/>
                                      </p:to>
                                    </p:set>
                                    <p:animEffect transition="in" filter="fade">
                                      <p:cBhvr>
                                        <p:cTn id="21" dur="1000"/>
                                        <p:tgtEl>
                                          <p:spTgt spid="6">
                                            <p:bg/>
                                          </p:spTgt>
                                        </p:tgtEl>
                                      </p:cBhvr>
                                    </p:animEffect>
                                    <p:anim calcmode="lin" valueType="num">
                                      <p:cBhvr>
                                        <p:cTn id="22" dur="1000" fill="hold"/>
                                        <p:tgtEl>
                                          <p:spTgt spid="6">
                                            <p:bg/>
                                          </p:spTgt>
                                        </p:tgtEl>
                                        <p:attrNameLst>
                                          <p:attrName>ppt_x</p:attrName>
                                        </p:attrNameLst>
                                      </p:cBhvr>
                                      <p:tavLst>
                                        <p:tav tm="0">
                                          <p:val>
                                            <p:strVal val="#ppt_x"/>
                                          </p:val>
                                        </p:tav>
                                        <p:tav tm="100000">
                                          <p:val>
                                            <p:strVal val="#ppt_x"/>
                                          </p:val>
                                        </p:tav>
                                      </p:tavLst>
                                    </p:anim>
                                    <p:anim calcmode="lin" valueType="num">
                                      <p:cBhvr>
                                        <p:cTn id="23" dur="1000" fill="hold"/>
                                        <p:tgtEl>
                                          <p:spTgt spid="6">
                                            <p:bg/>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1000"/>
                                        <p:tgtEl>
                                          <p:spTgt spid="6">
                                            <p:txEl>
                                              <p:pRg st="1" end="1"/>
                                            </p:txEl>
                                          </p:spTgt>
                                        </p:tgtEl>
                                      </p:cBhvr>
                                    </p:animEffect>
                                    <p:anim calcmode="lin" valueType="num">
                                      <p:cBhvr>
                                        <p:cTn id="2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30" fill="hold">
                            <p:stCondLst>
                              <p:cond delay="2000"/>
                            </p:stCondLst>
                            <p:childTnLst>
                              <p:par>
                                <p:cTn id="31" presetID="42" presetClass="entr" presetSubtype="0" fill="hold" grpId="0" nodeType="after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1000"/>
                                        <p:tgtEl>
                                          <p:spTgt spid="6">
                                            <p:txEl>
                                              <p:pRg st="2" end="2"/>
                                            </p:txEl>
                                          </p:spTgt>
                                        </p:tgtEl>
                                      </p:cBhvr>
                                    </p:animEffect>
                                    <p:anim calcmode="lin" valueType="num">
                                      <p:cBhvr>
                                        <p:cTn id="3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3000"/>
                            </p:stCondLst>
                            <p:childTnLst>
                              <p:par>
                                <p:cTn id="37" presetID="42" presetClass="entr" presetSubtype="0" fill="hold" grpId="0" nodeType="after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animEffect transition="in" filter="fade">
                                      <p:cBhvr>
                                        <p:cTn id="39" dur="1000"/>
                                        <p:tgtEl>
                                          <p:spTgt spid="6">
                                            <p:txEl>
                                              <p:pRg st="3" end="3"/>
                                            </p:txEl>
                                          </p:spTgt>
                                        </p:tgtEl>
                                      </p:cBhvr>
                                    </p:animEffect>
                                    <p:anim calcmode="lin" valueType="num">
                                      <p:cBhvr>
                                        <p:cTn id="40"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6">
                                            <p:txEl>
                                              <p:pRg st="3" end="3"/>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p:bldP spid="8" grpId="0" animBg="1"/>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056955720"/>
              </p:ext>
            </p:extLst>
          </p:nvPr>
        </p:nvGraphicFramePr>
        <p:xfrm>
          <a:off x="1371600" y="2009552"/>
          <a:ext cx="9601200" cy="4327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矩形 11"/>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關於延後公開</a:t>
            </a:r>
            <a:r>
              <a:rPr kumimoji="1" lang="zh-TW" altLang="en-US" sz="2800" dirty="0">
                <a:solidFill>
                  <a:schemeClr val="tx1"/>
                </a:solidFill>
                <a:latin typeface="Microsoft JhengHei" charset="-120"/>
                <a:ea typeface="Microsoft JhengHei" charset="-120"/>
                <a:cs typeface="Microsoft JhengHei" charset="-120"/>
              </a:rPr>
              <a:t>（</a:t>
            </a:r>
            <a:r>
              <a:rPr kumimoji="1" lang="zh-TW" altLang="en-US" sz="2800" dirty="0" smtClean="0">
                <a:solidFill>
                  <a:schemeClr val="tx1"/>
                </a:solidFill>
                <a:latin typeface="Microsoft JhengHei" charset="-120"/>
                <a:ea typeface="Microsoft JhengHei" charset="-120"/>
                <a:cs typeface="Microsoft JhengHei" charset="-120"/>
              </a:rPr>
              <a:t>非必要步驟） </a:t>
            </a:r>
            <a:r>
              <a:rPr kumimoji="1" lang="en-US" altLang="zh-TW" dirty="0" smtClean="0">
                <a:solidFill>
                  <a:schemeClr val="accent1"/>
                </a:solidFill>
                <a:latin typeface="Microsoft JhengHei" charset="-120"/>
                <a:ea typeface="Microsoft JhengHei" charset="-120"/>
                <a:cs typeface="Microsoft JhengHei" charset="-120"/>
              </a:rPr>
              <a:t>(2/5)</a:t>
            </a:r>
            <a:endParaRPr kumimoji="1" lang="zh-TW" altLang="en-US" dirty="0">
              <a:solidFill>
                <a:schemeClr val="accent1"/>
              </a:solidFill>
              <a:latin typeface="Microsoft JhengHei" charset="-120"/>
              <a:ea typeface="Microsoft JhengHei" charset="-120"/>
              <a:cs typeface="Microsoft JhengHei" charset="-120"/>
            </a:endParaRPr>
          </a:p>
        </p:txBody>
      </p:sp>
      <p:sp>
        <p:nvSpPr>
          <p:cNvPr id="13"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14" name="標題 1"/>
          <p:cNvSpPr>
            <a:spLocks noGrp="1"/>
          </p:cNvSpPr>
          <p:nvPr>
            <p:ph type="title"/>
          </p:nvPr>
        </p:nvSpPr>
        <p:spPr>
          <a:xfrm>
            <a:off x="1371600" y="1488564"/>
            <a:ext cx="9601200" cy="1485900"/>
          </a:xfrm>
        </p:spPr>
        <p:txBody>
          <a:bodyPr>
            <a:normAutofit/>
          </a:bodyPr>
          <a:lstStyle/>
          <a:p>
            <a:r>
              <a:rPr kumimoji="1" lang="zh-TW" altLang="en-US" sz="2000" dirty="0" smtClean="0">
                <a:latin typeface="Microsoft JhengHei" charset="-120"/>
                <a:ea typeface="Microsoft JhengHei" charset="-120"/>
                <a:cs typeface="Microsoft JhengHei" charset="-120"/>
              </a:rPr>
              <a:t>若要延後公開，請依步驟進行申請</a:t>
            </a:r>
            <a:endParaRPr kumimoji="1" lang="zh-TW" altLang="en-US" sz="20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23065262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1305"/>
          <a:stretch/>
        </p:blipFill>
        <p:spPr bwMode="auto">
          <a:xfrm>
            <a:off x="1710583" y="1163396"/>
            <a:ext cx="9409814" cy="5415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矩形 9"/>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關於延後公開</a:t>
            </a:r>
            <a:r>
              <a:rPr kumimoji="1" lang="zh-TW" altLang="en-US" sz="2800" dirty="0">
                <a:solidFill>
                  <a:schemeClr val="tx1"/>
                </a:solidFill>
                <a:latin typeface="Microsoft JhengHei" charset="-120"/>
                <a:ea typeface="Microsoft JhengHei" charset="-120"/>
                <a:cs typeface="Microsoft JhengHei" charset="-120"/>
              </a:rPr>
              <a:t>（</a:t>
            </a:r>
            <a:r>
              <a:rPr kumimoji="1" lang="zh-TW" altLang="en-US" sz="2800" dirty="0" smtClean="0">
                <a:solidFill>
                  <a:schemeClr val="tx1"/>
                </a:solidFill>
                <a:latin typeface="Microsoft JhengHei" charset="-120"/>
                <a:ea typeface="Microsoft JhengHei" charset="-120"/>
                <a:cs typeface="Microsoft JhengHei" charset="-120"/>
              </a:rPr>
              <a:t>非必要步驟） </a:t>
            </a:r>
            <a:r>
              <a:rPr kumimoji="1" lang="en-US" altLang="zh-TW" dirty="0" smtClean="0">
                <a:solidFill>
                  <a:schemeClr val="accent1"/>
                </a:solidFill>
                <a:latin typeface="Microsoft JhengHei" charset="-120"/>
                <a:ea typeface="Microsoft JhengHei" charset="-120"/>
                <a:cs typeface="Microsoft JhengHei" charset="-120"/>
              </a:rPr>
              <a:t>(3/5)</a:t>
            </a:r>
            <a:endParaRPr kumimoji="1" lang="zh-TW" altLang="en-US" dirty="0">
              <a:solidFill>
                <a:schemeClr val="accent1"/>
              </a:solidFill>
              <a:latin typeface="Microsoft JhengHei" charset="-120"/>
              <a:ea typeface="Microsoft JhengHei" charset="-120"/>
              <a:cs typeface="Microsoft JhengHei" charset="-120"/>
            </a:endParaRPr>
          </a:p>
        </p:txBody>
      </p:sp>
      <p:sp>
        <p:nvSpPr>
          <p:cNvPr id="11"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12" name="文字方塊 11"/>
          <p:cNvSpPr txBox="1"/>
          <p:nvPr/>
        </p:nvSpPr>
        <p:spPr>
          <a:xfrm flipH="1">
            <a:off x="620486" y="5332677"/>
            <a:ext cx="5859946" cy="1246495"/>
          </a:xfrm>
          <a:prstGeom prst="rect">
            <a:avLst/>
          </a:prstGeom>
          <a:solidFill>
            <a:schemeClr val="tx2"/>
          </a:solidFill>
        </p:spPr>
        <p:txBody>
          <a:bodyPr wrap="square" rtlCol="0">
            <a:spAutoFit/>
          </a:bodyPr>
          <a:lstStyle/>
          <a:p>
            <a:pPr marL="263525"/>
            <a:endParaRPr lang="en-US" altLang="zh-TW" sz="1100" dirty="0" smtClean="0">
              <a:ln w="0"/>
              <a:solidFill>
                <a:schemeClr val="accent6"/>
              </a:solidFill>
              <a:latin typeface="微軟正黑體" pitchFamily="34" charset="-120"/>
              <a:ea typeface="微軟正黑體" pitchFamily="34" charset="-120"/>
            </a:endParaRPr>
          </a:p>
          <a:p>
            <a:pPr marL="263525"/>
            <a:r>
              <a:rPr lang="zh-TW" altLang="en-US" dirty="0" smtClean="0">
                <a:ln w="0"/>
                <a:solidFill>
                  <a:schemeClr val="accent6">
                    <a:lumMod val="60000"/>
                    <a:lumOff val="40000"/>
                  </a:schemeClr>
                </a:solidFill>
                <a:latin typeface="微軟正黑體" pitchFamily="34" charset="-120"/>
                <a:ea typeface="微軟正黑體" pitchFamily="34" charset="-120"/>
              </a:rPr>
              <a:t>若</a:t>
            </a:r>
            <a:r>
              <a:rPr lang="zh-TW" altLang="en-US" u="sng" dirty="0" smtClean="0">
                <a:ln w="0"/>
                <a:solidFill>
                  <a:schemeClr val="accent6">
                    <a:lumMod val="60000"/>
                    <a:lumOff val="40000"/>
                  </a:schemeClr>
                </a:solidFill>
                <a:latin typeface="微軟正黑體" pitchFamily="34" charset="-120"/>
                <a:ea typeface="微軟正黑體" pitchFamily="34" charset="-120"/>
              </a:rPr>
              <a:t>需</a:t>
            </a:r>
            <a:r>
              <a:rPr lang="zh-TW" altLang="en-US" u="sng" dirty="0">
                <a:ln w="0"/>
                <a:solidFill>
                  <a:schemeClr val="accent6">
                    <a:lumMod val="60000"/>
                    <a:lumOff val="40000"/>
                  </a:schemeClr>
                </a:solidFill>
                <a:latin typeface="微軟正黑體" pitchFamily="34" charset="-120"/>
                <a:ea typeface="微軟正黑體" pitchFamily="34" charset="-120"/>
              </a:rPr>
              <a:t>延後公開電子摘要</a:t>
            </a:r>
            <a:r>
              <a:rPr lang="zh-TW" altLang="en-US" dirty="0">
                <a:ln w="0"/>
                <a:solidFill>
                  <a:schemeClr val="bg1"/>
                </a:solidFill>
                <a:latin typeface="微軟正黑體" pitchFamily="34" charset="-120"/>
                <a:ea typeface="微軟正黑體" pitchFamily="34" charset="-120"/>
              </a:rPr>
              <a:t>，請依規定上傳「靜宜大學博碩士學位紙本論文及電子論文摘要</a:t>
            </a:r>
            <a:r>
              <a:rPr lang="en-US" altLang="zh-TW" dirty="0">
                <a:ln w="0"/>
                <a:solidFill>
                  <a:schemeClr val="bg1"/>
                </a:solidFill>
                <a:latin typeface="微軟正黑體" pitchFamily="34" charset="-120"/>
                <a:ea typeface="微軟正黑體" pitchFamily="34" charset="-120"/>
              </a:rPr>
              <a:t>【</a:t>
            </a:r>
            <a:r>
              <a:rPr lang="zh-TW" altLang="en-US" dirty="0">
                <a:ln w="0"/>
                <a:solidFill>
                  <a:schemeClr val="bg1"/>
                </a:solidFill>
                <a:latin typeface="微軟正黑體" pitchFamily="34" charset="-120"/>
                <a:ea typeface="微軟正黑體" pitchFamily="34" charset="-120"/>
              </a:rPr>
              <a:t>延後公開</a:t>
            </a:r>
            <a:r>
              <a:rPr lang="en-US" altLang="zh-TW" dirty="0">
                <a:ln w="0"/>
                <a:solidFill>
                  <a:schemeClr val="bg1"/>
                </a:solidFill>
                <a:latin typeface="微軟正黑體" pitchFamily="34" charset="-120"/>
                <a:ea typeface="微軟正黑體" pitchFamily="34" charset="-120"/>
              </a:rPr>
              <a:t>】</a:t>
            </a:r>
            <a:r>
              <a:rPr lang="zh-TW" altLang="en-US" dirty="0">
                <a:ln w="0"/>
                <a:solidFill>
                  <a:schemeClr val="bg1"/>
                </a:solidFill>
                <a:latin typeface="微軟正黑體" pitchFamily="34" charset="-120"/>
                <a:ea typeface="微軟正黑體" pitchFamily="34" charset="-120"/>
              </a:rPr>
              <a:t>申請書」。 </a:t>
            </a:r>
            <a:r>
              <a:rPr lang="zh-TW" altLang="en-US" sz="1050" dirty="0" smtClean="0">
                <a:ln w="0"/>
                <a:solidFill>
                  <a:schemeClr val="bg1"/>
                </a:solidFill>
                <a:latin typeface="微軟正黑體" pitchFamily="34" charset="-120"/>
                <a:ea typeface="微軟正黑體" pitchFamily="34" charset="-120"/>
              </a:rPr>
              <a:t> </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
        <p:nvSpPr>
          <p:cNvPr id="13" name="矩形 12"/>
          <p:cNvSpPr/>
          <p:nvPr/>
        </p:nvSpPr>
        <p:spPr>
          <a:xfrm>
            <a:off x="4946020" y="1640624"/>
            <a:ext cx="2230957" cy="368929"/>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348778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900" decel="100000" fill="hold"/>
                                        <p:tgtEl>
                                          <p:spTgt spid="12"/>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關於延後公開</a:t>
            </a:r>
            <a:r>
              <a:rPr kumimoji="1" lang="zh-TW" altLang="en-US" sz="2800" dirty="0">
                <a:solidFill>
                  <a:schemeClr val="tx1"/>
                </a:solidFill>
                <a:latin typeface="Microsoft JhengHei" charset="-120"/>
                <a:ea typeface="Microsoft JhengHei" charset="-120"/>
                <a:cs typeface="Microsoft JhengHei" charset="-120"/>
              </a:rPr>
              <a:t>（</a:t>
            </a:r>
            <a:r>
              <a:rPr kumimoji="1" lang="zh-TW" altLang="en-US" sz="2800" dirty="0" smtClean="0">
                <a:solidFill>
                  <a:schemeClr val="tx1"/>
                </a:solidFill>
                <a:latin typeface="Microsoft JhengHei" charset="-120"/>
                <a:ea typeface="Microsoft JhengHei" charset="-120"/>
                <a:cs typeface="Microsoft JhengHei" charset="-120"/>
              </a:rPr>
              <a:t>非必要步驟） </a:t>
            </a:r>
            <a:r>
              <a:rPr kumimoji="1" lang="en-US" altLang="zh-TW" dirty="0" smtClean="0">
                <a:solidFill>
                  <a:schemeClr val="accent1"/>
                </a:solidFill>
                <a:latin typeface="Microsoft JhengHei" charset="-120"/>
                <a:ea typeface="Microsoft JhengHei" charset="-120"/>
                <a:cs typeface="Microsoft JhengHei" charset="-120"/>
              </a:rPr>
              <a:t>(4/5)</a:t>
            </a:r>
            <a:endParaRPr kumimoji="1" lang="zh-TW" altLang="en-US" dirty="0">
              <a:solidFill>
                <a:schemeClr val="accent1"/>
              </a:solidFill>
              <a:latin typeface="Microsoft JhengHei" charset="-120"/>
              <a:ea typeface="Microsoft JhengHei" charset="-120"/>
              <a:cs typeface="Microsoft JhengHei" charset="-120"/>
            </a:endParaRPr>
          </a:p>
        </p:txBody>
      </p:sp>
      <p:sp>
        <p:nvSpPr>
          <p:cNvPr id="5"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pic>
        <p:nvPicPr>
          <p:cNvPr id="6" name="圖片 5"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6273" y="1153394"/>
            <a:ext cx="6145107" cy="5595782"/>
          </a:xfrm>
          <a:prstGeom prst="rect">
            <a:avLst/>
          </a:prstGeom>
        </p:spPr>
      </p:pic>
      <p:sp>
        <p:nvSpPr>
          <p:cNvPr id="7" name="矩形 6"/>
          <p:cNvSpPr/>
          <p:nvPr/>
        </p:nvSpPr>
        <p:spPr>
          <a:xfrm>
            <a:off x="1960358" y="5266327"/>
            <a:ext cx="1780345" cy="550496"/>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標題 1"/>
          <p:cNvSpPr>
            <a:spLocks noGrp="1"/>
          </p:cNvSpPr>
          <p:nvPr>
            <p:ph type="title"/>
          </p:nvPr>
        </p:nvSpPr>
        <p:spPr>
          <a:xfrm>
            <a:off x="7542038" y="1097312"/>
            <a:ext cx="2810385" cy="338875"/>
          </a:xfrm>
          <a:noFill/>
          <a:ln>
            <a:noFill/>
          </a:ln>
        </p:spPr>
        <p:txBody>
          <a:bodyPr wrap="none" rtlCol="0">
            <a:spAutoFit/>
          </a:bodyPr>
          <a:lstStyle/>
          <a:p>
            <a:pPr marL="85725"/>
            <a:r>
              <a:rPr lang="zh-TW" altLang="en-US" sz="1800" dirty="0">
                <a:solidFill>
                  <a:schemeClr val="tx1"/>
                </a:solidFill>
                <a:latin typeface="Microsoft JhengHei" charset="-120"/>
                <a:ea typeface="Microsoft JhengHei" charset="-120"/>
                <a:cs typeface="Microsoft JhengHei" charset="-120"/>
              </a:rPr>
              <a:t>延後公開申請書</a:t>
            </a:r>
            <a:r>
              <a:rPr lang="zh-TW" altLang="en-US" sz="1800" dirty="0" smtClean="0">
                <a:solidFill>
                  <a:schemeClr val="tx1"/>
                </a:solidFill>
                <a:latin typeface="Microsoft JhengHei" charset="-120"/>
                <a:ea typeface="Microsoft JhengHei" charset="-120"/>
                <a:cs typeface="Microsoft JhengHei" charset="-120"/>
              </a:rPr>
              <a:t>下載路徑</a:t>
            </a:r>
            <a:endParaRPr lang="zh-TW" altLang="en-US" sz="1800" dirty="0">
              <a:solidFill>
                <a:schemeClr val="tx1"/>
              </a:solidFill>
              <a:latin typeface="Microsoft JhengHei" charset="-120"/>
              <a:ea typeface="Microsoft JhengHei" charset="-120"/>
              <a:cs typeface="Microsoft JhengHei" charset="-120"/>
            </a:endParaRPr>
          </a:p>
        </p:txBody>
      </p:sp>
      <p:sp>
        <p:nvSpPr>
          <p:cNvPr id="9" name="L-圖案 8"/>
          <p:cNvSpPr/>
          <p:nvPr/>
        </p:nvSpPr>
        <p:spPr>
          <a:xfrm>
            <a:off x="7542038" y="982481"/>
            <a:ext cx="3080867" cy="514484"/>
          </a:xfrm>
          <a:prstGeom prst="corner">
            <a:avLst>
              <a:gd name="adj1" fmla="val 4095"/>
              <a:gd name="adj2" fmla="val 3388"/>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23117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1+#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smtClean="0">
                <a:latin typeface="Microsoft JhengHei" charset="-120"/>
                <a:ea typeface="Microsoft JhengHei" charset="-120"/>
                <a:cs typeface="Microsoft JhengHei" charset="-120"/>
              </a:rPr>
              <a:t>在上傳之前⋯⋯以下您都準備好了嗎？</a:t>
            </a:r>
            <a:endParaRPr kumimoji="1" lang="zh-TW" altLang="en-US" dirty="0">
              <a:latin typeface="Microsoft JhengHei" charset="-120"/>
              <a:ea typeface="Microsoft JhengHei" charset="-120"/>
              <a:cs typeface="Microsoft JhengHei" charset="-120"/>
            </a:endParaRPr>
          </a:p>
        </p:txBody>
      </p:sp>
      <p:sp>
        <p:nvSpPr>
          <p:cNvPr id="6" name="內容版面配置區 5"/>
          <p:cNvSpPr>
            <a:spLocks noGrp="1"/>
          </p:cNvSpPr>
          <p:nvPr>
            <p:ph idx="1"/>
          </p:nvPr>
        </p:nvSpPr>
        <p:spPr>
          <a:xfrm>
            <a:off x="1371600" y="2099194"/>
            <a:ext cx="9601200" cy="2914649"/>
          </a:xfrm>
        </p:spPr>
        <p:style>
          <a:lnRef idx="2">
            <a:schemeClr val="accent1"/>
          </a:lnRef>
          <a:fillRef idx="1">
            <a:schemeClr val="lt1"/>
          </a:fillRef>
          <a:effectRef idx="0">
            <a:schemeClr val="accent1"/>
          </a:effectRef>
          <a:fontRef idx="minor">
            <a:schemeClr val="dk1"/>
          </a:fontRef>
        </p:style>
        <p:txBody>
          <a:bodyPr>
            <a:normAutofit/>
          </a:bodyPr>
          <a:lstStyle/>
          <a:p>
            <a:endParaRPr kumimoji="1" lang="en-US" altLang="zh-TW" dirty="0" smtClean="0">
              <a:latin typeface="Microsoft JhengHei" charset="-120"/>
              <a:ea typeface="Microsoft JhengHei" charset="-120"/>
              <a:cs typeface="Microsoft JhengHei" charset="-120"/>
            </a:endParaRPr>
          </a:p>
          <a:p>
            <a:r>
              <a:rPr kumimoji="1" lang="zh-TW" altLang="en-US" sz="4000" dirty="0" smtClean="0">
                <a:latin typeface="Microsoft JhengHei" charset="-120"/>
                <a:ea typeface="Microsoft JhengHei" charset="-120"/>
                <a:cs typeface="Microsoft JhengHei" charset="-120"/>
              </a:rPr>
              <a:t>完成口試</a:t>
            </a:r>
            <a:endParaRPr kumimoji="1" lang="en-US" altLang="zh-TW" sz="4000" dirty="0" smtClean="0">
              <a:latin typeface="Microsoft JhengHei" charset="-120"/>
              <a:ea typeface="Microsoft JhengHei" charset="-120"/>
              <a:cs typeface="Microsoft JhengHei" charset="-120"/>
            </a:endParaRPr>
          </a:p>
          <a:p>
            <a:r>
              <a:rPr kumimoji="1" lang="zh-TW" altLang="en-US" sz="4000" dirty="0" smtClean="0">
                <a:latin typeface="Microsoft JhengHei" charset="-120"/>
                <a:ea typeface="Microsoft JhengHei" charset="-120"/>
                <a:cs typeface="Microsoft JhengHei" charset="-120"/>
              </a:rPr>
              <a:t>論文已修正完畢</a:t>
            </a:r>
            <a:r>
              <a:rPr kumimoji="1" lang="zh-TW" altLang="en-US" sz="2800" dirty="0" smtClean="0">
                <a:latin typeface="Microsoft JhengHei" charset="-120"/>
                <a:ea typeface="Microsoft JhengHei" charset="-120"/>
                <a:cs typeface="Microsoft JhengHei" charset="-120"/>
                <a:hlinkClick r:id="rId2"/>
              </a:rPr>
              <a:t>（請預先轉成一個ＰＤＦ檔）</a:t>
            </a:r>
            <a:endParaRPr kumimoji="1" lang="en-US" altLang="zh-TW" sz="2800" dirty="0" smtClean="0">
              <a:latin typeface="Microsoft JhengHei" charset="-120"/>
              <a:ea typeface="Microsoft JhengHei" charset="-120"/>
              <a:cs typeface="Microsoft JhengHei" charset="-120"/>
            </a:endParaRPr>
          </a:p>
          <a:p>
            <a:r>
              <a:rPr kumimoji="1" lang="zh-TW" altLang="en-US" sz="4000" dirty="0" smtClean="0">
                <a:latin typeface="Microsoft JhengHei" charset="-120"/>
                <a:ea typeface="Microsoft JhengHei" charset="-120"/>
                <a:cs typeface="Microsoft JhengHei" charset="-120"/>
              </a:rPr>
              <a:t>取得口試委員審定書</a:t>
            </a:r>
            <a:endParaRPr kumimoji="1" lang="en-US" altLang="zh-TW" sz="4000" dirty="0" smtClean="0">
              <a:latin typeface="Microsoft JhengHei" charset="-120"/>
              <a:ea typeface="Microsoft JhengHei" charset="-120"/>
              <a:cs typeface="Microsoft JhengHei" charset="-120"/>
            </a:endParaRPr>
          </a:p>
          <a:p>
            <a:endParaRPr kumimoji="1" lang="en-US" altLang="zh-TW" sz="4000" dirty="0" smtClean="0">
              <a:latin typeface="Microsoft JhengHei" charset="-120"/>
              <a:ea typeface="Microsoft JhengHei" charset="-120"/>
              <a:cs typeface="Microsoft JhengHei" charset="-120"/>
            </a:endParaRPr>
          </a:p>
          <a:p>
            <a:endParaRPr kumimoji="1" lang="en-US" altLang="zh-TW" sz="4000" dirty="0" smtClean="0">
              <a:latin typeface="Microsoft JhengHei" charset="-120"/>
              <a:ea typeface="Microsoft JhengHei" charset="-120"/>
              <a:cs typeface="Microsoft JhengHei" charset="-120"/>
            </a:endParaRPr>
          </a:p>
          <a:p>
            <a:endParaRPr kumimoji="1" lang="zh-TW" altLang="en-US" sz="4000" dirty="0">
              <a:latin typeface="Microsoft JhengHei" charset="-120"/>
              <a:ea typeface="Microsoft JhengHei" charset="-120"/>
              <a:cs typeface="Microsoft JhengHei" charset="-120"/>
            </a:endParaRPr>
          </a:p>
        </p:txBody>
      </p:sp>
      <p:sp>
        <p:nvSpPr>
          <p:cNvPr id="7" name="向右箭號 6"/>
          <p:cNvSpPr/>
          <p:nvPr/>
        </p:nvSpPr>
        <p:spPr>
          <a:xfrm>
            <a:off x="3123372" y="5343527"/>
            <a:ext cx="8543925" cy="10287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3328987" y="5673211"/>
            <a:ext cx="2157413" cy="369332"/>
          </a:xfrm>
          <a:prstGeom prst="rect">
            <a:avLst/>
          </a:prstGeom>
          <a:noFill/>
        </p:spPr>
        <p:txBody>
          <a:bodyPr wrap="square" rtlCol="0">
            <a:spAutoFit/>
          </a:bodyPr>
          <a:lstStyle/>
          <a:p>
            <a:r>
              <a:rPr kumimoji="1" lang="zh-TW" altLang="en-US" dirty="0" smtClean="0">
                <a:latin typeface="Microsoft JhengHei" charset="-120"/>
                <a:ea typeface="Microsoft JhengHei" charset="-120"/>
                <a:cs typeface="Microsoft JhengHei" charset="-120"/>
              </a:rPr>
              <a:t>都準備好就ＧＯ！</a:t>
            </a:r>
            <a:endParaRPr kumimoji="1" lang="zh-TW" altLang="en-US"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79105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2"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9" presetClass="entr" presetSubtype="0" decel="100000" fill="hold" grpId="1"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style.rotation</p:attrName>
                                        </p:attrNameLst>
                                      </p:cBhvr>
                                      <p:tavLst>
                                        <p:tav tm="0">
                                          <p:val>
                                            <p:fltVal val="360"/>
                                          </p:val>
                                        </p:tav>
                                        <p:tav tm="100000">
                                          <p:val>
                                            <p:fltVal val="0"/>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2" animBg="1"/>
      <p:bldP spid="8" grpId="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9482" y="1153394"/>
            <a:ext cx="4019299" cy="5704606"/>
          </a:xfrm>
          <a:prstGeom prst="rect">
            <a:avLst/>
          </a:prstGeom>
        </p:spPr>
      </p:pic>
      <p:sp>
        <p:nvSpPr>
          <p:cNvPr id="6" name="矩形 5"/>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solidFill>
                  <a:schemeClr val="tx1"/>
                </a:solidFill>
                <a:latin typeface="Microsoft JhengHei" charset="-120"/>
                <a:ea typeface="Microsoft JhengHei" charset="-120"/>
                <a:cs typeface="Microsoft JhengHei" charset="-120"/>
              </a:rPr>
              <a:t>關於延後公開</a:t>
            </a:r>
            <a:r>
              <a:rPr kumimoji="1" lang="zh-TW" altLang="en-US" sz="2800" dirty="0">
                <a:solidFill>
                  <a:schemeClr val="tx1"/>
                </a:solidFill>
                <a:latin typeface="Microsoft JhengHei" charset="-120"/>
                <a:ea typeface="Microsoft JhengHei" charset="-120"/>
                <a:cs typeface="Microsoft JhengHei" charset="-120"/>
              </a:rPr>
              <a:t>（</a:t>
            </a:r>
            <a:r>
              <a:rPr kumimoji="1" lang="zh-TW" altLang="en-US" sz="2800" dirty="0" smtClean="0">
                <a:solidFill>
                  <a:schemeClr val="tx1"/>
                </a:solidFill>
                <a:latin typeface="Microsoft JhengHei" charset="-120"/>
                <a:ea typeface="Microsoft JhengHei" charset="-120"/>
                <a:cs typeface="Microsoft JhengHei" charset="-120"/>
              </a:rPr>
              <a:t>非必要步驟） </a:t>
            </a:r>
            <a:r>
              <a:rPr kumimoji="1" lang="en-US" altLang="zh-TW" dirty="0" smtClean="0">
                <a:solidFill>
                  <a:schemeClr val="accent1"/>
                </a:solidFill>
                <a:latin typeface="Microsoft JhengHei" charset="-120"/>
                <a:ea typeface="Microsoft JhengHei" charset="-120"/>
                <a:cs typeface="Microsoft JhengHei" charset="-120"/>
              </a:rPr>
              <a:t>(5/5)</a:t>
            </a:r>
            <a:endParaRPr kumimoji="1" lang="zh-TW" altLang="en-US" dirty="0">
              <a:solidFill>
                <a:schemeClr val="accent1"/>
              </a:solidFill>
              <a:latin typeface="Microsoft JhengHei" charset="-120"/>
              <a:ea typeface="Microsoft JhengHei" charset="-120"/>
              <a:cs typeface="Microsoft JhengHei" charset="-120"/>
            </a:endParaRPr>
          </a:p>
        </p:txBody>
      </p:sp>
      <p:sp>
        <p:nvSpPr>
          <p:cNvPr id="7"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9" name="文字方塊 8"/>
          <p:cNvSpPr txBox="1"/>
          <p:nvPr/>
        </p:nvSpPr>
        <p:spPr>
          <a:xfrm flipH="1">
            <a:off x="618265" y="5656641"/>
            <a:ext cx="5580516" cy="700192"/>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dirty="0">
                <a:ln w="0"/>
                <a:solidFill>
                  <a:schemeClr val="bg1"/>
                </a:solidFill>
                <a:latin typeface="微軟正黑體" pitchFamily="34" charset="-120"/>
                <a:ea typeface="微軟正黑體" pitchFamily="34" charset="-120"/>
              </a:rPr>
              <a:t>請確實填寫原因，且</a:t>
            </a:r>
            <a:r>
              <a:rPr lang="zh-TW" altLang="en-US" dirty="0" smtClean="0">
                <a:ln w="0"/>
                <a:solidFill>
                  <a:schemeClr val="bg1"/>
                </a:solidFill>
                <a:latin typeface="微軟正黑體" pitchFamily="34" charset="-120"/>
                <a:ea typeface="微軟正黑體" pitchFamily="34" charset="-120"/>
              </a:rPr>
              <a:t>經指導教授、系所審核</a:t>
            </a:r>
            <a:r>
              <a:rPr lang="zh-TW" altLang="en-US" dirty="0">
                <a:ln w="0"/>
                <a:solidFill>
                  <a:schemeClr val="bg1"/>
                </a:solidFill>
                <a:latin typeface="微軟正黑體" pitchFamily="34" charset="-120"/>
                <a:ea typeface="微軟正黑體" pitchFamily="34" charset="-120"/>
              </a:rPr>
              <a:t>認定</a:t>
            </a:r>
            <a:r>
              <a:rPr lang="zh-TW" altLang="en-US" dirty="0" smtClean="0">
                <a:ln w="0"/>
                <a:solidFill>
                  <a:schemeClr val="bg1"/>
                </a:solidFill>
                <a:latin typeface="微軟正黑體" pitchFamily="34" charset="-120"/>
                <a:ea typeface="微軟正黑體" pitchFamily="34" charset="-120"/>
              </a:rPr>
              <a:t>。 </a:t>
            </a:r>
            <a:r>
              <a:rPr lang="zh-TW" altLang="en-US" sz="1050" dirty="0" smtClean="0">
                <a:ln w="0"/>
                <a:solidFill>
                  <a:schemeClr val="bg1"/>
                </a:solidFill>
                <a:latin typeface="微軟正黑體" pitchFamily="34" charset="-120"/>
                <a:ea typeface="微軟正黑體" pitchFamily="34" charset="-120"/>
              </a:rPr>
              <a:t> </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
        <p:nvSpPr>
          <p:cNvPr id="2" name="文字方塊 1"/>
          <p:cNvSpPr txBox="1"/>
          <p:nvPr/>
        </p:nvSpPr>
        <p:spPr>
          <a:xfrm>
            <a:off x="677341" y="2494015"/>
            <a:ext cx="4196710" cy="2677656"/>
          </a:xfrm>
          <a:prstGeom prst="rect">
            <a:avLst/>
          </a:prstGeom>
          <a:solidFill>
            <a:schemeClr val="tx2"/>
          </a:solidFill>
        </p:spPr>
        <p:txBody>
          <a:bodyPr wrap="square" rtlCol="0">
            <a:spAutoFit/>
          </a:bodyPr>
          <a:lstStyle/>
          <a:p>
            <a:r>
              <a:rPr lang="zh-TW" altLang="en-US" sz="1400" b="1" dirty="0">
                <a:solidFill>
                  <a:schemeClr val="bg1"/>
                </a:solidFill>
                <a:latin typeface="微軟正黑體" panose="020B0604030504040204" pitchFamily="34" charset="-120"/>
                <a:ea typeface="微軟正黑體" panose="020B0604030504040204" pitchFamily="34" charset="-120"/>
              </a:rPr>
              <a:t>申請論文延後公開須檢附之證明</a:t>
            </a:r>
            <a:r>
              <a:rPr lang="zh-TW" altLang="en-US" sz="1400" b="1" dirty="0" smtClean="0">
                <a:solidFill>
                  <a:schemeClr val="bg1"/>
                </a:solidFill>
                <a:latin typeface="微軟正黑體" panose="020B0604030504040204" pitchFamily="34" charset="-120"/>
                <a:ea typeface="微軟正黑體" panose="020B0604030504040204" pitchFamily="34" charset="-120"/>
              </a:rPr>
              <a:t>文件</a:t>
            </a:r>
            <a:endParaRPr lang="en-US" altLang="zh-TW" sz="1400" b="1" dirty="0" smtClean="0">
              <a:solidFill>
                <a:schemeClr val="bg1"/>
              </a:solidFill>
              <a:latin typeface="微軟正黑體" panose="020B0604030504040204" pitchFamily="34" charset="-120"/>
              <a:ea typeface="微軟正黑體" panose="020B0604030504040204" pitchFamily="34" charset="-120"/>
            </a:endParaRPr>
          </a:p>
          <a:p>
            <a:endParaRPr lang="zh-TW" altLang="en-US" sz="1400" b="1" dirty="0">
              <a:solidFill>
                <a:schemeClr val="bg1"/>
              </a:solidFill>
              <a:latin typeface="微軟正黑體" panose="020B0604030504040204" pitchFamily="34" charset="-120"/>
              <a:ea typeface="微軟正黑體" panose="020B0604030504040204" pitchFamily="34" charset="-120"/>
            </a:endParaRPr>
          </a:p>
          <a:p>
            <a:r>
              <a:rPr lang="en-US" altLang="zh-TW" sz="1400" dirty="0" smtClean="0">
                <a:solidFill>
                  <a:schemeClr val="accent1"/>
                </a:solidFill>
                <a:latin typeface="微軟正黑體" panose="020B0604030504040204" pitchFamily="34" charset="-120"/>
                <a:ea typeface="微軟正黑體" panose="020B0604030504040204" pitchFamily="34" charset="-120"/>
              </a:rPr>
              <a:t>(</a:t>
            </a:r>
            <a:r>
              <a:rPr lang="en-US" altLang="zh-TW" sz="1400" dirty="0">
                <a:solidFill>
                  <a:schemeClr val="accent1"/>
                </a:solidFill>
                <a:latin typeface="微軟正黑體" panose="020B0604030504040204" pitchFamily="34" charset="-120"/>
                <a:ea typeface="微軟正黑體" panose="020B0604030504040204" pitchFamily="34" charset="-120"/>
              </a:rPr>
              <a:t>1)</a:t>
            </a:r>
            <a:r>
              <a:rPr lang="zh-TW" altLang="en-US" sz="1400" dirty="0">
                <a:solidFill>
                  <a:schemeClr val="accent1"/>
                </a:solidFill>
                <a:latin typeface="微軟正黑體" panose="020B0604030504040204" pitchFamily="34" charset="-120"/>
                <a:ea typeface="微軟正黑體" panose="020B0604030504040204" pitchFamily="34" charset="-120"/>
              </a:rPr>
              <a:t>申請專利：</a:t>
            </a:r>
            <a:r>
              <a:rPr lang="zh-TW" altLang="en-US" sz="1400" dirty="0">
                <a:solidFill>
                  <a:schemeClr val="bg1"/>
                </a:solidFill>
                <a:latin typeface="微軟正黑體" panose="020B0604030504040204" pitchFamily="34" charset="-120"/>
                <a:ea typeface="微軟正黑體" panose="020B0604030504040204" pitchFamily="34" charset="-120"/>
              </a:rPr>
              <a:t>填寫專利申請案號，或提供申請專利單位回復之影</a:t>
            </a:r>
            <a:r>
              <a:rPr lang="zh-TW" altLang="en-US" sz="1400" dirty="0" smtClean="0">
                <a:solidFill>
                  <a:schemeClr val="bg1"/>
                </a:solidFill>
                <a:latin typeface="微軟正黑體" panose="020B0604030504040204" pitchFamily="34" charset="-120"/>
                <a:ea typeface="微軟正黑體" panose="020B0604030504040204" pitchFamily="34" charset="-120"/>
              </a:rPr>
              <a:t>本。</a:t>
            </a:r>
            <a:endParaRPr lang="zh-TW" altLang="en-US" sz="1400" dirty="0">
              <a:solidFill>
                <a:schemeClr val="bg1"/>
              </a:solidFill>
              <a:latin typeface="微軟正黑體" panose="020B0604030504040204" pitchFamily="34" charset="-120"/>
              <a:ea typeface="微軟正黑體" panose="020B0604030504040204" pitchFamily="34" charset="-120"/>
            </a:endParaRPr>
          </a:p>
          <a:p>
            <a:r>
              <a:rPr lang="en-US" altLang="zh-TW" sz="1400" dirty="0" smtClean="0">
                <a:solidFill>
                  <a:schemeClr val="accent1"/>
                </a:solidFill>
                <a:latin typeface="微軟正黑體" panose="020B0604030504040204" pitchFamily="34" charset="-120"/>
                <a:ea typeface="微軟正黑體" panose="020B0604030504040204" pitchFamily="34" charset="-120"/>
              </a:rPr>
              <a:t>(2)</a:t>
            </a:r>
            <a:r>
              <a:rPr lang="zh-TW" altLang="en-US" sz="1400" dirty="0" smtClean="0">
                <a:solidFill>
                  <a:schemeClr val="accent1"/>
                </a:solidFill>
                <a:latin typeface="微軟正黑體" panose="020B0604030504040204" pitchFamily="34" charset="-120"/>
                <a:ea typeface="微軟正黑體" panose="020B0604030504040204" pitchFamily="34" charset="-120"/>
              </a:rPr>
              <a:t>涉及</a:t>
            </a:r>
            <a:r>
              <a:rPr lang="zh-TW" altLang="en-US" sz="1400" dirty="0">
                <a:solidFill>
                  <a:schemeClr val="accent1"/>
                </a:solidFill>
                <a:latin typeface="微軟正黑體" panose="020B0604030504040204" pitchFamily="34" charset="-120"/>
                <a:ea typeface="微軟正黑體" panose="020B0604030504040204" pitchFamily="34" charset="-120"/>
              </a:rPr>
              <a:t>國家機密：</a:t>
            </a:r>
            <a:r>
              <a:rPr lang="zh-TW" altLang="en-US" sz="1400" dirty="0">
                <a:solidFill>
                  <a:schemeClr val="bg1"/>
                </a:solidFill>
                <a:latin typeface="微軟正黑體" panose="020B0604030504040204" pitchFamily="34" charset="-120"/>
                <a:ea typeface="微軟正黑體" panose="020B0604030504040204" pitchFamily="34" charset="-120"/>
              </a:rPr>
              <a:t>提供相關單位開立該論文內容涉及國家機密之證明影</a:t>
            </a:r>
            <a:r>
              <a:rPr lang="zh-TW" altLang="en-US" sz="1400" dirty="0" smtClean="0">
                <a:solidFill>
                  <a:schemeClr val="bg1"/>
                </a:solidFill>
                <a:latin typeface="微軟正黑體" panose="020B0604030504040204" pitchFamily="34" charset="-120"/>
                <a:ea typeface="微軟正黑體" panose="020B0604030504040204" pitchFamily="34" charset="-120"/>
              </a:rPr>
              <a:t>本。</a:t>
            </a:r>
            <a:endParaRPr lang="zh-TW" altLang="en-US" sz="1400" dirty="0">
              <a:solidFill>
                <a:schemeClr val="bg1"/>
              </a:solidFill>
              <a:latin typeface="微軟正黑體" panose="020B0604030504040204" pitchFamily="34" charset="-120"/>
              <a:ea typeface="微軟正黑體" panose="020B0604030504040204" pitchFamily="34" charset="-120"/>
            </a:endParaRPr>
          </a:p>
          <a:p>
            <a:r>
              <a:rPr lang="en-US" altLang="zh-TW" sz="1400" dirty="0" smtClean="0">
                <a:solidFill>
                  <a:schemeClr val="accent1"/>
                </a:solidFill>
                <a:latin typeface="微軟正黑體" panose="020B0604030504040204" pitchFamily="34" charset="-120"/>
                <a:ea typeface="微軟正黑體" panose="020B0604030504040204" pitchFamily="34" charset="-120"/>
              </a:rPr>
              <a:t>(3)</a:t>
            </a:r>
            <a:r>
              <a:rPr lang="zh-TW" altLang="en-US" sz="1400" dirty="0">
                <a:solidFill>
                  <a:schemeClr val="accent1"/>
                </a:solidFill>
                <a:latin typeface="微軟正黑體" panose="020B0604030504040204" pitchFamily="34" charset="-120"/>
                <a:ea typeface="微軟正黑體" panose="020B0604030504040204" pitchFamily="34" charset="-120"/>
              </a:rPr>
              <a:t>依法不得提供：</a:t>
            </a:r>
            <a:r>
              <a:rPr lang="zh-TW" altLang="en-US" sz="1400" dirty="0">
                <a:solidFill>
                  <a:schemeClr val="bg1"/>
                </a:solidFill>
                <a:latin typeface="微軟正黑體" panose="020B0604030504040204" pitchFamily="34" charset="-120"/>
                <a:ea typeface="微軟正黑體" panose="020B0604030504040204" pitchFamily="34" charset="-120"/>
              </a:rPr>
              <a:t>填寫原因並檢附證明文件，例如論文之研究與公司或研究機構簽訂保密合約，提供保密合約的影</a:t>
            </a:r>
            <a:r>
              <a:rPr lang="zh-TW" altLang="en-US" sz="1400" dirty="0" smtClean="0">
                <a:solidFill>
                  <a:schemeClr val="bg1"/>
                </a:solidFill>
                <a:latin typeface="微軟正黑體" panose="020B0604030504040204" pitchFamily="34" charset="-120"/>
                <a:ea typeface="微軟正黑體" panose="020B0604030504040204" pitchFamily="34" charset="-120"/>
              </a:rPr>
              <a:t>本。</a:t>
            </a:r>
            <a:endParaRPr lang="en-US" altLang="zh-TW" sz="1400" dirty="0" smtClean="0">
              <a:solidFill>
                <a:schemeClr val="bg1"/>
              </a:solidFill>
              <a:latin typeface="微軟正黑體" panose="020B0604030504040204" pitchFamily="34" charset="-120"/>
              <a:ea typeface="微軟正黑體" panose="020B0604030504040204" pitchFamily="34" charset="-120"/>
            </a:endParaRPr>
          </a:p>
          <a:p>
            <a:endParaRPr lang="zh-TW" altLang="en-US" sz="1400" dirty="0">
              <a:solidFill>
                <a:schemeClr val="bg1"/>
              </a:solidFill>
              <a:latin typeface="微軟正黑體" panose="020B0604030504040204" pitchFamily="34" charset="-120"/>
              <a:ea typeface="微軟正黑體" panose="020B0604030504040204" pitchFamily="34" charset="-120"/>
            </a:endParaRPr>
          </a:p>
          <a:p>
            <a:r>
              <a:rPr lang="zh-TW" altLang="en-US" sz="1400" dirty="0" smtClean="0">
                <a:solidFill>
                  <a:schemeClr val="bg1"/>
                </a:solidFill>
                <a:latin typeface="微軟正黑體" panose="020B0604030504040204" pitchFamily="34" charset="-120"/>
                <a:ea typeface="微軟正黑體" panose="020B0604030504040204" pitchFamily="34" charset="-120"/>
              </a:rPr>
              <a:t>其他</a:t>
            </a:r>
            <a:r>
              <a:rPr lang="zh-TW" altLang="en-US" sz="1400" dirty="0">
                <a:solidFill>
                  <a:schemeClr val="bg1"/>
                </a:solidFill>
                <a:latin typeface="微軟正黑體" panose="020B0604030504040204" pitchFamily="34" charset="-120"/>
                <a:ea typeface="微軟正黑體" panose="020B0604030504040204" pitchFamily="34" charset="-120"/>
              </a:rPr>
              <a:t>符合</a:t>
            </a:r>
            <a:r>
              <a:rPr lang="zh-TW" altLang="en-US" sz="1400" dirty="0" smtClean="0">
                <a:solidFill>
                  <a:schemeClr val="bg1"/>
                </a:solidFill>
                <a:latin typeface="微軟正黑體" panose="020B0604030504040204" pitchFamily="34" charset="-120"/>
                <a:ea typeface="微軟正黑體" panose="020B0604030504040204" pitchFamily="34" charset="-120"/>
              </a:rPr>
              <a:t>以上</a:t>
            </a:r>
            <a:r>
              <a:rPr lang="zh-TW" altLang="en-US" sz="1400" dirty="0">
                <a:solidFill>
                  <a:schemeClr val="bg1"/>
                </a:solidFill>
                <a:latin typeface="微軟正黑體" panose="020B0604030504040204" pitchFamily="34" charset="-120"/>
                <a:ea typeface="微軟正黑體" panose="020B0604030504040204" pitchFamily="34" charset="-120"/>
              </a:rPr>
              <a:t>三</a:t>
            </a:r>
            <a:r>
              <a:rPr lang="zh-TW" altLang="en-US" sz="1400" dirty="0" smtClean="0">
                <a:solidFill>
                  <a:schemeClr val="bg1"/>
                </a:solidFill>
                <a:latin typeface="微軟正黑體" panose="020B0604030504040204" pitchFamily="34" charset="-120"/>
                <a:ea typeface="微軟正黑體" panose="020B0604030504040204" pitchFamily="34" charset="-120"/>
              </a:rPr>
              <a:t>項</a:t>
            </a:r>
            <a:r>
              <a:rPr lang="zh-TW" altLang="en-US" sz="1400" dirty="0">
                <a:solidFill>
                  <a:schemeClr val="bg1"/>
                </a:solidFill>
                <a:latin typeface="微軟正黑體" panose="020B0604030504040204" pitchFamily="34" charset="-120"/>
                <a:ea typeface="微軟正黑體" panose="020B0604030504040204" pitchFamily="34" charset="-120"/>
              </a:rPr>
              <a:t>原因，並由學校認定或審議單位核可之證明</a:t>
            </a:r>
            <a:r>
              <a:rPr lang="zh-TW" altLang="en-US" sz="1400" dirty="0" smtClean="0">
                <a:solidFill>
                  <a:schemeClr val="bg1"/>
                </a:solidFill>
                <a:latin typeface="微軟正黑體" panose="020B0604030504040204" pitchFamily="34" charset="-120"/>
                <a:ea typeface="微軟正黑體" panose="020B0604030504040204" pitchFamily="34" charset="-120"/>
              </a:rPr>
              <a:t>文件 。</a:t>
            </a:r>
            <a:endParaRPr lang="zh-TW" altLang="en-US" sz="1400" dirty="0">
              <a:solidFill>
                <a:schemeClr val="bg1"/>
              </a:solidFill>
              <a:latin typeface="微軟正黑體" panose="020B0604030504040204" pitchFamily="34" charset="-120"/>
              <a:ea typeface="微軟正黑體" panose="020B0604030504040204" pitchFamily="34" charset="-120"/>
            </a:endParaRPr>
          </a:p>
        </p:txBody>
      </p:sp>
      <p:pic>
        <p:nvPicPr>
          <p:cNvPr id="10" name="圖片 9"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4156" y="1153394"/>
            <a:ext cx="4016702" cy="5704606"/>
          </a:xfrm>
          <a:prstGeom prst="rect">
            <a:avLst/>
          </a:prstGeom>
        </p:spPr>
      </p:pic>
    </p:spTree>
    <p:extLst>
      <p:ext uri="{BB962C8B-B14F-4D97-AF65-F5344CB8AC3E}">
        <p14:creationId xmlns:p14="http://schemas.microsoft.com/office/powerpoint/2010/main" val="56700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876" y="359945"/>
            <a:ext cx="10677525" cy="587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Step3</a:t>
            </a:r>
            <a:r>
              <a:rPr kumimoji="1" lang="zh-TW" altLang="en-US" sz="2800" dirty="0">
                <a:solidFill>
                  <a:schemeClr val="tx1"/>
                </a:solidFill>
                <a:latin typeface="Microsoft JhengHei" charset="-120"/>
                <a:ea typeface="Microsoft JhengHei" charset="-120"/>
                <a:cs typeface="Microsoft JhengHei" charset="-120"/>
              </a:rPr>
              <a:t>　列印及上傳授權書</a:t>
            </a:r>
          </a:p>
        </p:txBody>
      </p:sp>
      <p:sp>
        <p:nvSpPr>
          <p:cNvPr id="5"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5860422" y="5231218"/>
            <a:ext cx="934724" cy="387137"/>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9" name="矩形 8"/>
          <p:cNvSpPr/>
          <p:nvPr/>
        </p:nvSpPr>
        <p:spPr>
          <a:xfrm>
            <a:off x="5860422" y="5771682"/>
            <a:ext cx="4785284" cy="338554"/>
          </a:xfrm>
          <a:prstGeom prst="rect">
            <a:avLst/>
          </a:prstGeom>
          <a:solidFill>
            <a:schemeClr val="bg1"/>
          </a:solidFill>
          <a:ln>
            <a:solidFill>
              <a:schemeClr val="accent6"/>
            </a:solidFill>
          </a:ln>
        </p:spPr>
        <p:txBody>
          <a:bodyPr wrap="none" rtlCol="0">
            <a:spAutoFit/>
          </a:bodyPr>
          <a:lstStyle/>
          <a:p>
            <a:pPr marL="85725"/>
            <a:r>
              <a:rPr lang="zh-TW" altLang="en-US" sz="1600" dirty="0" smtClean="0">
                <a:latin typeface="Microsoft JhengHei" charset="-120"/>
                <a:ea typeface="Microsoft JhengHei" charset="-120"/>
                <a:cs typeface="Microsoft JhengHei" charset="-120"/>
              </a:rPr>
              <a:t>請列印授權書，並親筆簽名後，掃瞄上傳至系統。</a:t>
            </a:r>
            <a:endParaRPr lang="en-US" altLang="zh-TW" sz="1600" dirty="0">
              <a:latin typeface="Microsoft JhengHei" charset="-120"/>
              <a:ea typeface="Microsoft JhengHei" charset="-120"/>
              <a:cs typeface="Microsoft JhengHei" charset="-120"/>
            </a:endParaRPr>
          </a:p>
        </p:txBody>
      </p:sp>
      <p:sp>
        <p:nvSpPr>
          <p:cNvPr id="10" name="矩形 9"/>
          <p:cNvSpPr/>
          <p:nvPr/>
        </p:nvSpPr>
        <p:spPr>
          <a:xfrm>
            <a:off x="6795146" y="5229421"/>
            <a:ext cx="934724" cy="387137"/>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205615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900" decel="100000" fill="hold"/>
                                        <p:tgtEl>
                                          <p:spTgt spid="9"/>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Y:\L-靜宜大學數位化論文典藏計畫\建檔手冊\PU論文上傳教學ppt\20210429電子論文授權書範例.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1003" y="1164918"/>
            <a:ext cx="4426811" cy="5553304"/>
          </a:xfrm>
          <a:prstGeom prst="rect">
            <a:avLst/>
          </a:prstGeom>
          <a:noFill/>
          <a:extLst>
            <a:ext uri="{909E8E84-426E-40DD-AFC4-6F175D3DCCD1}">
              <a14:hiddenFill xmlns:a14="http://schemas.microsoft.com/office/drawing/2010/main">
                <a:solidFill>
                  <a:srgbClr val="FFFFFF"/>
                </a:solidFill>
              </a14:hiddenFill>
            </a:ext>
          </a:extLst>
        </p:spPr>
      </p:pic>
      <p:sp>
        <p:nvSpPr>
          <p:cNvPr id="8" name="標題 1"/>
          <p:cNvSpPr>
            <a:spLocks noGrp="1"/>
          </p:cNvSpPr>
          <p:nvPr>
            <p:ph type="title"/>
          </p:nvPr>
        </p:nvSpPr>
        <p:spPr>
          <a:xfrm>
            <a:off x="1371600" y="505046"/>
            <a:ext cx="9601200" cy="1485900"/>
          </a:xfrm>
        </p:spPr>
        <p:txBody>
          <a:bodyPr/>
          <a:lstStyle/>
          <a:p>
            <a:r>
              <a:rPr lang="zh-TW" altLang="en-US" dirty="0">
                <a:latin typeface="微軟正黑體" panose="020B0604030504040204" pitchFamily="34" charset="-120"/>
                <a:ea typeface="微軟正黑體" panose="020B0604030504040204" pitchFamily="34" charset="-120"/>
              </a:rPr>
              <a:t>博碩士論文電子檔案上網授權書範例</a:t>
            </a:r>
          </a:p>
        </p:txBody>
      </p:sp>
      <p:sp>
        <p:nvSpPr>
          <p:cNvPr id="7" name="矩形 6"/>
          <p:cNvSpPr/>
          <p:nvPr/>
        </p:nvSpPr>
        <p:spPr>
          <a:xfrm>
            <a:off x="3997839" y="6038024"/>
            <a:ext cx="4479975" cy="59580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flipH="1">
            <a:off x="618263" y="5656641"/>
            <a:ext cx="5272173" cy="977191"/>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dirty="0">
                <a:ln w="0"/>
                <a:solidFill>
                  <a:schemeClr val="bg1"/>
                </a:solidFill>
                <a:latin typeface="微軟正黑體" pitchFamily="34" charset="-120"/>
                <a:ea typeface="微軟正黑體" pitchFamily="34" charset="-120"/>
              </a:rPr>
              <a:t>研究生本人</a:t>
            </a:r>
            <a:r>
              <a:rPr lang="zh-TW" altLang="en-US" dirty="0">
                <a:ln w="0"/>
                <a:solidFill>
                  <a:schemeClr val="accent6">
                    <a:lumMod val="60000"/>
                    <a:lumOff val="40000"/>
                  </a:schemeClr>
                </a:solidFill>
                <a:latin typeface="微軟正黑體" pitchFamily="34" charset="-120"/>
                <a:ea typeface="微軟正黑體" pitchFamily="34" charset="-120"/>
              </a:rPr>
              <a:t>親自簽名</a:t>
            </a:r>
            <a:r>
              <a:rPr lang="zh-TW" altLang="en-US" dirty="0" smtClean="0">
                <a:ln w="0"/>
                <a:solidFill>
                  <a:schemeClr val="bg1"/>
                </a:solidFill>
                <a:latin typeface="微軟正黑體" pitchFamily="34" charset="-120"/>
                <a:ea typeface="微軟正黑體" pitchFamily="34" charset="-120"/>
              </a:rPr>
              <a:t>，請勿</a:t>
            </a:r>
            <a:r>
              <a:rPr lang="zh-TW" altLang="en-US" dirty="0">
                <a:ln w="0"/>
                <a:solidFill>
                  <a:schemeClr val="bg1"/>
                </a:solidFill>
                <a:latin typeface="微軟正黑體" pitchFamily="34" charset="-120"/>
                <a:ea typeface="微軟正黑體" pitchFamily="34" charset="-120"/>
              </a:rPr>
              <a:t>為了方便請人代簽，以免觸</a:t>
            </a:r>
            <a:r>
              <a:rPr lang="zh-TW" altLang="en-US" dirty="0" smtClean="0">
                <a:ln w="0"/>
                <a:solidFill>
                  <a:schemeClr val="bg1"/>
                </a:solidFill>
                <a:latin typeface="微軟正黑體" pitchFamily="34" charset="-120"/>
                <a:ea typeface="微軟正黑體" pitchFamily="34" charset="-120"/>
              </a:rPr>
              <a:t>法</a:t>
            </a:r>
            <a:r>
              <a:rPr lang="zh-TW" altLang="en-US" dirty="0">
                <a:ln w="0"/>
                <a:solidFill>
                  <a:schemeClr val="bg1"/>
                </a:solidFill>
                <a:latin typeface="微軟正黑體" pitchFamily="34" charset="-120"/>
                <a:ea typeface="微軟正黑體" pitchFamily="34" charset="-120"/>
              </a:rPr>
              <a:t>（</a:t>
            </a:r>
            <a:r>
              <a:rPr lang="zh-TW" altLang="en-US" dirty="0" smtClean="0">
                <a:ln w="0"/>
                <a:solidFill>
                  <a:schemeClr val="bg1"/>
                </a:solidFill>
                <a:latin typeface="微軟正黑體" pitchFamily="34" charset="-120"/>
                <a:ea typeface="微軟正黑體" pitchFamily="34" charset="-120"/>
              </a:rPr>
              <a:t>偽造文書）。</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833400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Step4</a:t>
            </a:r>
            <a:r>
              <a:rPr kumimoji="1" lang="zh-TW" altLang="en-US" sz="2800" dirty="0">
                <a:solidFill>
                  <a:schemeClr val="tx1"/>
                </a:solidFill>
                <a:latin typeface="Microsoft JhengHei" charset="-120"/>
                <a:ea typeface="Microsoft JhengHei" charset="-120"/>
                <a:cs typeface="Microsoft JhengHei" charset="-120"/>
              </a:rPr>
              <a:t>　送出審核</a:t>
            </a:r>
          </a:p>
        </p:txBody>
      </p:sp>
      <p:sp>
        <p:nvSpPr>
          <p:cNvPr id="5"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pic>
        <p:nvPicPr>
          <p:cNvPr id="6" name="Picture 2"/>
          <p:cNvPicPr>
            <a:picLocks noChangeAspect="1" noChangeArrowheads="1"/>
          </p:cNvPicPr>
          <p:nvPr/>
        </p:nvPicPr>
        <p:blipFill rotWithShape="1">
          <a:blip r:embed="rId2" cstate="print"/>
          <a:srcRect t="11574" r="12116" b="6034"/>
          <a:stretch/>
        </p:blipFill>
        <p:spPr bwMode="auto">
          <a:xfrm>
            <a:off x="2775098" y="1153393"/>
            <a:ext cx="7495951" cy="5621963"/>
          </a:xfrm>
          <a:prstGeom prst="rect">
            <a:avLst/>
          </a:prstGeom>
          <a:noFill/>
          <a:ln w="9525">
            <a:noFill/>
            <a:miter lim="800000"/>
            <a:headEnd/>
            <a:tailEnd/>
          </a:ln>
          <a:effectLst/>
        </p:spPr>
      </p:pic>
      <p:sp>
        <p:nvSpPr>
          <p:cNvPr id="9" name="向左箭號 8"/>
          <p:cNvSpPr/>
          <p:nvPr/>
        </p:nvSpPr>
        <p:spPr>
          <a:xfrm>
            <a:off x="6035162" y="2174352"/>
            <a:ext cx="1800200" cy="576064"/>
          </a:xfrm>
          <a:prstGeom prst="lef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3</a:t>
            </a:r>
            <a:r>
              <a:rPr lang="zh-TW" altLang="en-US" dirty="0" smtClean="0">
                <a:latin typeface="微軟正黑體" panose="020B0604030504040204" pitchFamily="34" charset="-120"/>
                <a:ea typeface="微軟正黑體" panose="020B0604030504040204" pitchFamily="34" charset="-120"/>
              </a:rPr>
              <a:t>、送出審核</a:t>
            </a:r>
            <a:endParaRPr lang="zh-TW" altLang="en-US" dirty="0">
              <a:latin typeface="微軟正黑體" panose="020B0604030504040204" pitchFamily="34" charset="-120"/>
              <a:ea typeface="微軟正黑體" panose="020B0604030504040204" pitchFamily="34" charset="-120"/>
            </a:endParaRPr>
          </a:p>
        </p:txBody>
      </p:sp>
      <p:sp>
        <p:nvSpPr>
          <p:cNvPr id="10" name="向右箭號 9"/>
          <p:cNvSpPr/>
          <p:nvPr/>
        </p:nvSpPr>
        <p:spPr>
          <a:xfrm>
            <a:off x="1710583" y="2711721"/>
            <a:ext cx="1064515" cy="510637"/>
          </a:xfrm>
          <a:prstGeom prst="righ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TW" dirty="0" smtClean="0">
                <a:latin typeface="微軟正黑體" panose="020B0604030504040204" pitchFamily="34" charset="-120"/>
                <a:ea typeface="微軟正黑體" panose="020B0604030504040204" pitchFamily="34" charset="-120"/>
              </a:rPr>
              <a:t>1</a:t>
            </a:r>
            <a:endParaRPr lang="zh-TW" altLang="en-US" dirty="0">
              <a:latin typeface="微軟正黑體" panose="020B0604030504040204" pitchFamily="34" charset="-120"/>
              <a:ea typeface="微軟正黑體" panose="020B0604030504040204" pitchFamily="34" charset="-120"/>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5099" y="2878307"/>
            <a:ext cx="1541720" cy="437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向右箭號 6"/>
          <p:cNvSpPr/>
          <p:nvPr/>
        </p:nvSpPr>
        <p:spPr>
          <a:xfrm>
            <a:off x="3352230" y="2782374"/>
            <a:ext cx="4069296" cy="479393"/>
          </a:xfrm>
          <a:prstGeom prst="rightArrow">
            <a:avLst/>
          </a:prstGeom>
          <a:solidFill>
            <a:schemeClr val="accent1">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TW" altLang="en-US"/>
          </a:p>
        </p:txBody>
      </p:sp>
      <p:sp>
        <p:nvSpPr>
          <p:cNvPr id="8" name="文字方塊 7"/>
          <p:cNvSpPr txBox="1"/>
          <p:nvPr/>
        </p:nvSpPr>
        <p:spPr>
          <a:xfrm>
            <a:off x="3352230" y="2782374"/>
            <a:ext cx="3583032" cy="338554"/>
          </a:xfrm>
          <a:prstGeom prst="rect">
            <a:avLst/>
          </a:prstGeom>
          <a:noFill/>
        </p:spPr>
        <p:txBody>
          <a:bodyPr wrap="none" rtlCol="0">
            <a:spAutoFit/>
          </a:bodyPr>
          <a:lstStyle/>
          <a:p>
            <a:r>
              <a:rPr lang="en-US" altLang="zh-TW" sz="1600" b="1" dirty="0" smtClean="0">
                <a:latin typeface="微軟正黑體" pitchFamily="34" charset="-120"/>
                <a:ea typeface="微軟正黑體" pitchFamily="34" charset="-120"/>
              </a:rPr>
              <a:t>2</a:t>
            </a:r>
            <a:r>
              <a:rPr lang="zh-TW" altLang="en-US" sz="1600" b="1" dirty="0" smtClean="0">
                <a:latin typeface="微軟正黑體" pitchFamily="34" charset="-120"/>
                <a:ea typeface="微軟正黑體" pitchFamily="34" charset="-120"/>
              </a:rPr>
              <a:t>、確認無誤</a:t>
            </a:r>
            <a:r>
              <a:rPr lang="en-US" altLang="zh-TW" sz="1600" b="1" dirty="0" smtClean="0">
                <a:latin typeface="微軟正黑體" pitchFamily="34" charset="-120"/>
                <a:ea typeface="微軟正黑體" pitchFamily="34" charset="-120"/>
              </a:rPr>
              <a:t>    1 </a:t>
            </a:r>
            <a:r>
              <a:rPr lang="zh-TW" altLang="en-US"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       2       3      4</a:t>
            </a:r>
            <a:r>
              <a:rPr lang="zh-TW" altLang="en-US" sz="1600" b="1" dirty="0" smtClean="0">
                <a:latin typeface="微軟正黑體" pitchFamily="34" charset="-120"/>
                <a:ea typeface="微軟正黑體" pitchFamily="34" charset="-120"/>
              </a:rPr>
              <a:t>      </a:t>
            </a:r>
            <a:r>
              <a:rPr lang="en-US" altLang="zh-TW" sz="1600" b="1" dirty="0" smtClean="0">
                <a:latin typeface="微軟正黑體" pitchFamily="34" charset="-120"/>
                <a:ea typeface="微軟正黑體" pitchFamily="34" charset="-120"/>
              </a:rPr>
              <a:t>5</a:t>
            </a:r>
            <a:endParaRPr lang="zh-TW" altLang="en-US" sz="1600" b="1"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8017" y="2375754"/>
            <a:ext cx="948228" cy="237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5" cstate="print"/>
          <a:srcRect l="39899" t="44778" r="39218" b="41259"/>
          <a:stretch>
            <a:fillRect/>
          </a:stretch>
        </p:blipFill>
        <p:spPr bwMode="auto">
          <a:xfrm>
            <a:off x="4987156" y="3456274"/>
            <a:ext cx="3071834" cy="1643075"/>
          </a:xfrm>
          <a:prstGeom prst="rect">
            <a:avLst/>
          </a:prstGeom>
          <a:ln w="50800">
            <a:solidFill>
              <a:schemeClr val="accent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6693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par>
                          <p:cTn id="12" fill="hold">
                            <p:stCondLst>
                              <p:cond delay="900"/>
                            </p:stCondLst>
                            <p:childTnLst>
                              <p:par>
                                <p:cTn id="13" presetID="53" presetClass="entr" presetSubtype="16"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par>
                          <p:cTn id="18" fill="hold">
                            <p:stCondLst>
                              <p:cond delay="1400"/>
                            </p:stCondLst>
                            <p:childTnLst>
                              <p:par>
                                <p:cTn id="19" presetID="1" presetClass="entr" presetSubtype="0" fill="hold" nodeType="afterEffect">
                                  <p:stCondLst>
                                    <p:cond delay="0"/>
                                  </p:stCondLst>
                                  <p:childTnLst>
                                    <p:set>
                                      <p:cBhvr>
                                        <p:cTn id="20" dur="1" fill="hold">
                                          <p:stCondLst>
                                            <p:cond delay="0"/>
                                          </p:stCondLst>
                                        </p:cTn>
                                        <p:tgtEl>
                                          <p:spTgt spid="717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0-#ppt_w/2"/>
                                          </p:val>
                                        </p:tav>
                                        <p:tav tm="100000">
                                          <p:val>
                                            <p:strVal val="#ppt_x"/>
                                          </p:val>
                                        </p:tav>
                                      </p:tavLst>
                                    </p:anim>
                                    <p:anim calcmode="lin" valueType="num">
                                      <p:cBhvr additive="base">
                                        <p:cTn id="34" dur="500" fill="hold"/>
                                        <p:tgtEl>
                                          <p:spTgt spid="8"/>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0-#ppt_w/2"/>
                                          </p:val>
                                        </p:tav>
                                        <p:tav tm="100000">
                                          <p:val>
                                            <p:strVal val="#ppt_x"/>
                                          </p:val>
                                        </p:tav>
                                      </p:tavLst>
                                    </p:anim>
                                    <p:anim calcmode="lin" valueType="num">
                                      <p:cBhvr additive="base">
                                        <p:cTn id="3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1+#ppt_w/2"/>
                                          </p:val>
                                        </p:tav>
                                        <p:tav tm="100000">
                                          <p:val>
                                            <p:strVal val="#ppt_x"/>
                                          </p:val>
                                        </p:tav>
                                      </p:tavLst>
                                    </p:anim>
                                    <p:anim calcmode="lin" valueType="num">
                                      <p:cBhvr additive="base">
                                        <p:cTn id="4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0" grpId="0" animBg="1"/>
      <p:bldP spid="7" grpId="0" animBg="1"/>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rotWithShape="1">
          <a:blip r:embed="rId2" cstate="print"/>
          <a:srcRect t="15152" r="29484" b="31182"/>
          <a:stretch/>
        </p:blipFill>
        <p:spPr bwMode="auto">
          <a:xfrm>
            <a:off x="1920782" y="1090427"/>
            <a:ext cx="9168977" cy="5582425"/>
          </a:xfrm>
          <a:prstGeom prst="rect">
            <a:avLst/>
          </a:prstGeom>
          <a:noFill/>
          <a:ln w="9525">
            <a:noFill/>
            <a:miter lim="800000"/>
            <a:headEnd/>
            <a:tailEnd/>
          </a:ln>
          <a:effectLst/>
        </p:spPr>
      </p:pic>
      <p:sp>
        <p:nvSpPr>
          <p:cNvPr id="5" name="矩形 4"/>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Step4</a:t>
            </a:r>
            <a:r>
              <a:rPr kumimoji="1" lang="zh-TW" altLang="en-US" sz="2800" dirty="0">
                <a:solidFill>
                  <a:schemeClr val="tx1"/>
                </a:solidFill>
                <a:latin typeface="Microsoft JhengHei" charset="-120"/>
                <a:ea typeface="Microsoft JhengHei" charset="-120"/>
                <a:cs typeface="Microsoft JhengHei" charset="-120"/>
              </a:rPr>
              <a:t>　送出審核</a:t>
            </a:r>
          </a:p>
        </p:txBody>
      </p:sp>
      <p:sp>
        <p:nvSpPr>
          <p:cNvPr id="6"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6551536" y="2469964"/>
            <a:ext cx="1082641" cy="490252"/>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8" name="文字方塊 7"/>
          <p:cNvSpPr txBox="1"/>
          <p:nvPr/>
        </p:nvSpPr>
        <p:spPr>
          <a:xfrm flipH="1">
            <a:off x="618265" y="5029546"/>
            <a:ext cx="4389670" cy="1469633"/>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b="1" dirty="0">
                <a:ln w="0"/>
                <a:solidFill>
                  <a:schemeClr val="accent6">
                    <a:lumMod val="60000"/>
                    <a:lumOff val="40000"/>
                  </a:schemeClr>
                </a:solidFill>
                <a:latin typeface="微軟正黑體" pitchFamily="34" charset="-120"/>
                <a:ea typeface="微軟正黑體" pitchFamily="34" charset="-120"/>
              </a:rPr>
              <a:t>送出審核</a:t>
            </a:r>
            <a:r>
              <a:rPr lang="zh-TW" altLang="en-US" b="1" dirty="0" smtClean="0">
                <a:ln w="0"/>
                <a:solidFill>
                  <a:schemeClr val="accent6">
                    <a:lumMod val="60000"/>
                    <a:lumOff val="40000"/>
                  </a:schemeClr>
                </a:solidFill>
                <a:latin typeface="微軟正黑體" pitchFamily="34" charset="-120"/>
                <a:ea typeface="微軟正黑體" pitchFamily="34" charset="-120"/>
              </a:rPr>
              <a:t>後</a:t>
            </a:r>
            <a:endParaRPr lang="en-US" altLang="zh-TW" b="1" dirty="0" smtClean="0">
              <a:ln w="0"/>
              <a:solidFill>
                <a:schemeClr val="accent6">
                  <a:lumMod val="60000"/>
                  <a:lumOff val="40000"/>
                </a:schemeClr>
              </a:solidFill>
              <a:latin typeface="微軟正黑體" pitchFamily="34" charset="-120"/>
              <a:ea typeface="微軟正黑體" pitchFamily="34" charset="-120"/>
            </a:endParaRPr>
          </a:p>
          <a:p>
            <a:pPr marL="263525"/>
            <a:r>
              <a:rPr lang="zh-TW" altLang="en-US" sz="1100" b="1" dirty="0">
                <a:ln w="0"/>
                <a:solidFill>
                  <a:schemeClr val="accent6">
                    <a:lumMod val="60000"/>
                    <a:lumOff val="40000"/>
                  </a:schemeClr>
                </a:solidFill>
                <a:latin typeface="微軟正黑體" pitchFamily="34" charset="-120"/>
                <a:ea typeface="微軟正黑體" pitchFamily="34" charset="-120"/>
              </a:rPr>
              <a:t> </a:t>
            </a:r>
          </a:p>
          <a:p>
            <a:pPr marL="606425" indent="-342900">
              <a:buFont typeface="+mj-lt"/>
              <a:buAutoNum type="arabicPeriod"/>
            </a:pPr>
            <a:r>
              <a:rPr lang="zh-TW" altLang="en-US" dirty="0" smtClean="0">
                <a:ln w="0"/>
                <a:solidFill>
                  <a:schemeClr val="bg1"/>
                </a:solidFill>
                <a:latin typeface="微軟正黑體" pitchFamily="34" charset="-120"/>
                <a:ea typeface="微軟正黑體" pitchFamily="34" charset="-120"/>
              </a:rPr>
              <a:t>若</a:t>
            </a:r>
            <a:r>
              <a:rPr lang="zh-TW" altLang="en-US" dirty="0">
                <a:ln w="0"/>
                <a:solidFill>
                  <a:schemeClr val="bg1"/>
                </a:solidFill>
                <a:latin typeface="微軟正黑體" pitchFamily="34" charset="-120"/>
                <a:ea typeface="微軟正黑體" pitchFamily="34" charset="-120"/>
              </a:rPr>
              <a:t>需修改→請速點選「取消審核」</a:t>
            </a:r>
          </a:p>
          <a:p>
            <a:pPr marL="606425" indent="-342900">
              <a:buFont typeface="+mj-lt"/>
              <a:buAutoNum type="arabicPeriod"/>
            </a:pPr>
            <a:r>
              <a:rPr lang="zh-TW" altLang="en-US" dirty="0">
                <a:ln w="0"/>
                <a:solidFill>
                  <a:schemeClr val="bg1"/>
                </a:solidFill>
                <a:latin typeface="微軟正黑體" pitchFamily="34" charset="-120"/>
                <a:ea typeface="微軟正黑體" pitchFamily="34" charset="-120"/>
              </a:rPr>
              <a:t>若</a:t>
            </a:r>
            <a:r>
              <a:rPr lang="zh-TW" altLang="en-US" dirty="0" smtClean="0">
                <a:ln w="0"/>
                <a:solidFill>
                  <a:schemeClr val="bg1"/>
                </a:solidFill>
                <a:latin typeface="微軟正黑體" pitchFamily="34" charset="-120"/>
                <a:ea typeface="微軟正黑體" pitchFamily="34" charset="-120"/>
              </a:rPr>
              <a:t>狀態</a:t>
            </a:r>
            <a:r>
              <a:rPr lang="zh-TW" altLang="en-US" dirty="0">
                <a:ln w="0"/>
                <a:solidFill>
                  <a:schemeClr val="bg1"/>
                </a:solidFill>
                <a:latin typeface="微軟正黑體" pitchFamily="34" charset="-120"/>
                <a:ea typeface="微軟正黑體" pitchFamily="34" charset="-120"/>
              </a:rPr>
              <a:t>為審核中→無法取消或</a:t>
            </a:r>
            <a:r>
              <a:rPr lang="zh-TW" altLang="en-US" dirty="0" smtClean="0">
                <a:ln w="0"/>
                <a:solidFill>
                  <a:schemeClr val="bg1"/>
                </a:solidFill>
                <a:latin typeface="微軟正黑體" pitchFamily="34" charset="-120"/>
                <a:ea typeface="微軟正黑體" pitchFamily="34" charset="-120"/>
              </a:rPr>
              <a:t>修改 </a:t>
            </a:r>
            <a:r>
              <a:rPr lang="zh-TW" altLang="en-US" sz="1050" dirty="0" smtClean="0">
                <a:ln w="0"/>
                <a:solidFill>
                  <a:schemeClr val="bg1"/>
                </a:solidFill>
                <a:latin typeface="微軟正黑體" pitchFamily="34" charset="-120"/>
                <a:ea typeface="微軟正黑體" pitchFamily="34" charset="-120"/>
              </a:rPr>
              <a:t> </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782" y="3383310"/>
            <a:ext cx="2183385" cy="6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4454" y="2604537"/>
            <a:ext cx="1292820" cy="323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536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900" decel="100000" fill="hold"/>
                                        <p:tgtEl>
                                          <p:spTgt spid="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423503" y="1288699"/>
            <a:ext cx="3570208" cy="769441"/>
          </a:xfrm>
          <a:prstGeom prst="rect">
            <a:avLst/>
          </a:prstGeom>
          <a:noFill/>
        </p:spPr>
        <p:txBody>
          <a:bodyPr wrap="none" rtlCol="0">
            <a:spAutoFit/>
          </a:bodyPr>
          <a:lstStyle/>
          <a:p>
            <a:r>
              <a:rPr lang="zh-TW" altLang="en-US" sz="4400" b="1" dirty="0">
                <a:latin typeface="微軟正黑體" pitchFamily="34" charset="-120"/>
                <a:ea typeface="微軟正黑體" pitchFamily="34" charset="-120"/>
              </a:rPr>
              <a:t>送審注意事項</a:t>
            </a:r>
            <a:endParaRPr lang="zh-TW" altLang="en-US" sz="4800" b="1" dirty="0">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1581561" y="2068773"/>
            <a:ext cx="9869704" cy="3693319"/>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請仔細確認所有建檔頁籤及電子檔都沒問題再行送審，避免一來一往的修正耽誤您辦理離校的時程。</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在審核過程中或審核通過時，圖書館會以</a:t>
            </a:r>
            <a:r>
              <a:rPr lang="en-US" altLang="zh-TW" dirty="0">
                <a:latin typeface="微軟正黑體" panose="020B0604030504040204" pitchFamily="34" charset="-120"/>
                <a:ea typeface="微軟正黑體" panose="020B0604030504040204" pitchFamily="34" charset="-120"/>
              </a:rPr>
              <a:t>e-mail</a:t>
            </a:r>
            <a:r>
              <a:rPr lang="zh-TW" altLang="en-US" dirty="0">
                <a:latin typeface="微軟正黑體" panose="020B0604030504040204" pitchFamily="34" charset="-120"/>
                <a:ea typeface="微軟正黑體" panose="020B0604030504040204" pitchFamily="34" charset="-120"/>
              </a:rPr>
              <a:t>與你連繫，在建檔時請務必提供正確的</a:t>
            </a:r>
            <a:r>
              <a:rPr lang="en-US" altLang="zh-TW" dirty="0" smtClean="0">
                <a:latin typeface="微軟正黑體" panose="020B0604030504040204" pitchFamily="34" charset="-120"/>
                <a:ea typeface="微軟正黑體" panose="020B0604030504040204" pitchFamily="34" charset="-120"/>
              </a:rPr>
              <a:t>e-mail</a:t>
            </a:r>
            <a:r>
              <a:rPr lang="zh-TW" altLang="en-US" dirty="0" smtClean="0">
                <a:solidFill>
                  <a:schemeClr val="accent4"/>
                </a:solidFill>
                <a:latin typeface="微軟正黑體" panose="020B0604030504040204" pitchFamily="34" charset="-120"/>
                <a:ea typeface="微軟正黑體" panose="020B0604030504040204" pitchFamily="34" charset="-120"/>
              </a:rPr>
              <a:t>（建議</a:t>
            </a:r>
            <a:r>
              <a:rPr lang="zh-TW" altLang="en-US" dirty="0">
                <a:solidFill>
                  <a:schemeClr val="accent4"/>
                </a:solidFill>
                <a:latin typeface="微軟正黑體" panose="020B0604030504040204" pitchFamily="34" charset="-120"/>
                <a:ea typeface="微軟正黑體" panose="020B0604030504040204" pitchFamily="34" charset="-120"/>
              </a:rPr>
              <a:t>填寫學校的</a:t>
            </a:r>
            <a:r>
              <a:rPr lang="en-US" altLang="zh-TW" dirty="0">
                <a:solidFill>
                  <a:schemeClr val="accent4"/>
                </a:solidFill>
                <a:latin typeface="微軟正黑體" panose="020B0604030504040204" pitchFamily="34" charset="-120"/>
                <a:ea typeface="微軟正黑體" panose="020B0604030504040204" pitchFamily="34" charset="-120"/>
              </a:rPr>
              <a:t>e-mail</a:t>
            </a:r>
            <a:r>
              <a:rPr lang="zh-TW" altLang="en-US" dirty="0">
                <a:solidFill>
                  <a:schemeClr val="accent4"/>
                </a:solidFill>
                <a:latin typeface="微軟正黑體" panose="020B0604030504040204" pitchFamily="34" charset="-120"/>
                <a:ea typeface="微軟正黑體" panose="020B0604030504040204" pitchFamily="34" charset="-120"/>
              </a:rPr>
              <a:t>，以避免遭擋信，並請留意垃圾</a:t>
            </a:r>
            <a:r>
              <a:rPr lang="zh-TW" altLang="en-US" dirty="0" smtClean="0">
                <a:solidFill>
                  <a:schemeClr val="accent4"/>
                </a:solidFill>
                <a:latin typeface="微軟正黑體" panose="020B0604030504040204" pitchFamily="34" charset="-120"/>
                <a:ea typeface="微軟正黑體" panose="020B0604030504040204" pitchFamily="34" charset="-120"/>
              </a:rPr>
              <a:t>信箱）</a:t>
            </a:r>
            <a:endParaRPr lang="en-US" altLang="zh-TW" dirty="0">
              <a:solidFill>
                <a:schemeClr val="accent4"/>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送出審核後，您會收到</a:t>
            </a:r>
            <a:r>
              <a:rPr lang="en-US" altLang="zh-TW" dirty="0">
                <a:latin typeface="微軟正黑體" panose="020B0604030504040204" pitchFamily="34" charset="-120"/>
                <a:ea typeface="微軟正黑體" panose="020B0604030504040204" pitchFamily="34" charset="-120"/>
              </a:rPr>
              <a:t>e-mail</a:t>
            </a:r>
            <a:r>
              <a:rPr lang="zh-TW" altLang="en-US" dirty="0">
                <a:latin typeface="微軟正黑體" panose="020B0604030504040204" pitchFamily="34" charset="-120"/>
                <a:ea typeface="微軟正黑體" panose="020B0604030504040204" pitchFamily="34" charset="-120"/>
              </a:rPr>
              <a:t>通知您的論文建檔資料已送交學校圖書館審核，</a:t>
            </a:r>
            <a:r>
              <a:rPr lang="en-US" altLang="zh-TW" dirty="0">
                <a:latin typeface="微軟正黑體" panose="020B0604030504040204" pitchFamily="34" charset="-120"/>
                <a:ea typeface="微軟正黑體" panose="020B0604030504040204" pitchFamily="34" charset="-120"/>
              </a:rPr>
              <a:t>3</a:t>
            </a:r>
            <a:r>
              <a:rPr lang="zh-TW" altLang="en-US" dirty="0">
                <a:latin typeface="微軟正黑體" panose="020B0604030504040204" pitchFamily="34" charset="-120"/>
                <a:ea typeface="微軟正黑體" panose="020B0604030504040204" pitchFamily="34" charset="-120"/>
              </a:rPr>
              <a:t>天內若未收到審核通過</a:t>
            </a:r>
            <a:r>
              <a:rPr lang="en-US" altLang="zh-TW" dirty="0">
                <a:latin typeface="微軟正黑體" panose="020B0604030504040204" pitchFamily="34" charset="-120"/>
                <a:ea typeface="微軟正黑體" panose="020B0604030504040204" pitchFamily="34" charset="-120"/>
              </a:rPr>
              <a:t>e-mail</a:t>
            </a:r>
            <a:r>
              <a:rPr lang="zh-TW" altLang="en-US" dirty="0">
                <a:latin typeface="微軟正黑體" panose="020B0604030504040204" pitchFamily="34" charset="-120"/>
                <a:ea typeface="微軟正黑體" panose="020B0604030504040204" pitchFamily="34" charset="-120"/>
              </a:rPr>
              <a:t>，請逕洽圖書館一樓參考服務櫃檯或來電  </a:t>
            </a:r>
            <a:r>
              <a:rPr lang="en-US" altLang="zh-TW" dirty="0" smtClean="0">
                <a:latin typeface="微軟正黑體" panose="020B0604030504040204" pitchFamily="34" charset="-120"/>
                <a:ea typeface="微軟正黑體" panose="020B0604030504040204" pitchFamily="34" charset="-120"/>
              </a:rPr>
              <a:t>04-26328001</a:t>
            </a:r>
            <a:r>
              <a:rPr lang="zh-TW" altLang="en-US" dirty="0" smtClean="0">
                <a:latin typeface="微軟正黑體" panose="020B0604030504040204" pitchFamily="34" charset="-120"/>
                <a:ea typeface="微軟正黑體" panose="020B0604030504040204" pitchFamily="34" charset="-120"/>
              </a:rPr>
              <a:t>　分機</a:t>
            </a:r>
            <a:r>
              <a:rPr lang="en-US" altLang="zh-TW" dirty="0" smtClean="0">
                <a:latin typeface="微軟正黑體" panose="020B0604030504040204" pitchFamily="34" charset="-120"/>
                <a:ea typeface="微軟正黑體" panose="020B0604030504040204" pitchFamily="34" charset="-120"/>
              </a:rPr>
              <a:t>11633</a:t>
            </a: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一經「審核通過」後再做任何地方之更動需填寫</a:t>
            </a:r>
            <a:r>
              <a:rPr lang="zh-TW" altLang="en-US" dirty="0">
                <a:latin typeface="微軟正黑體" panose="020B0604030504040204" pitchFamily="34" charset="-120"/>
                <a:ea typeface="微軟正黑體" panose="020B0604030504040204" pitchFamily="34" charset="-120"/>
                <a:hlinkClick r:id="rId2"/>
              </a:rPr>
              <a:t>「論文變更申請書</a:t>
            </a:r>
            <a:r>
              <a:rPr lang="zh-TW" altLang="en-US" dirty="0" smtClean="0">
                <a:latin typeface="微軟正黑體" panose="020B0604030504040204" pitchFamily="34" charset="-120"/>
                <a:ea typeface="微軟正黑體" panose="020B0604030504040204" pitchFamily="34" charset="-120"/>
                <a:hlinkClick r:id="rId2"/>
              </a:rPr>
              <a:t>」</a:t>
            </a:r>
            <a:r>
              <a:rPr lang="zh-TW" altLang="en-US" dirty="0" smtClean="0">
                <a:latin typeface="微軟正黑體" panose="020B0604030504040204" pitchFamily="34" charset="-120"/>
                <a:ea typeface="微軟正黑體" panose="020B0604030504040204" pitchFamily="34" charset="-120"/>
              </a:rPr>
              <a:t>或</a:t>
            </a:r>
            <a:r>
              <a:rPr lang="zh-TW" altLang="en-US" dirty="0">
                <a:latin typeface="微軟正黑體" panose="020B0604030504040204" pitchFamily="34" charset="-120"/>
                <a:ea typeface="微軟正黑體" panose="020B0604030504040204" pitchFamily="34" charset="-120"/>
                <a:hlinkClick r:id="rId3"/>
              </a:rPr>
              <a:t>「論文審定書題目變更申請書」</a:t>
            </a:r>
            <a:r>
              <a:rPr lang="zh-TW" altLang="en-US" dirty="0">
                <a:solidFill>
                  <a:schemeClr val="accent6"/>
                </a:solidFill>
                <a:latin typeface="微軟正黑體" panose="020B0604030504040204" pitchFamily="34" charset="-120"/>
                <a:ea typeface="微軟正黑體" panose="020B0604030504040204" pitchFamily="34" charset="-120"/>
              </a:rPr>
              <a:t>（皆需指導教授親自簽名）</a:t>
            </a:r>
            <a:r>
              <a:rPr lang="zh-TW" altLang="en-US" dirty="0" smtClean="0">
                <a:latin typeface="微軟正黑體" panose="020B0604030504040204" pitchFamily="34" charset="-120"/>
                <a:ea typeface="微軟正黑體" panose="020B0604030504040204" pitchFamily="34" charset="-120"/>
              </a:rPr>
              <a:t>送交國家</a:t>
            </a:r>
            <a:r>
              <a:rPr lang="zh-TW" altLang="en-US" dirty="0">
                <a:latin typeface="微軟正黑體" panose="020B0604030504040204" pitchFamily="34" charset="-120"/>
                <a:ea typeface="微軟正黑體" panose="020B0604030504040204" pitchFamily="34" charset="-120"/>
              </a:rPr>
              <a:t>圖書館後才能退審做更動。</a:t>
            </a: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送審後，一直「取消送審」二次以上者，會暫時不做審核。</a:t>
            </a:r>
          </a:p>
        </p:txBody>
      </p:sp>
      <p:sp>
        <p:nvSpPr>
          <p:cNvPr id="6" name="矩形 5"/>
          <p:cNvSpPr/>
          <p:nvPr/>
        </p:nvSpPr>
        <p:spPr>
          <a:xfrm>
            <a:off x="1499703" y="212383"/>
            <a:ext cx="6425097" cy="7842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2800" dirty="0" smtClean="0">
                <a:solidFill>
                  <a:schemeClr val="tx1"/>
                </a:solidFill>
                <a:latin typeface="Microsoft JhengHei" charset="-120"/>
                <a:ea typeface="Microsoft JhengHei" charset="-120"/>
                <a:cs typeface="Microsoft JhengHei" charset="-120"/>
              </a:rPr>
              <a:t>Step4</a:t>
            </a:r>
            <a:r>
              <a:rPr kumimoji="1" lang="zh-TW" altLang="en-US" sz="2800" dirty="0">
                <a:solidFill>
                  <a:schemeClr val="tx1"/>
                </a:solidFill>
                <a:latin typeface="Microsoft JhengHei" charset="-120"/>
                <a:ea typeface="Microsoft JhengHei" charset="-120"/>
                <a:cs typeface="Microsoft JhengHei" charset="-120"/>
              </a:rPr>
              <a:t>　送出審核</a:t>
            </a:r>
          </a:p>
        </p:txBody>
      </p:sp>
      <p:sp>
        <p:nvSpPr>
          <p:cNvPr id="9" name="橢圓圖說文字 43"/>
          <p:cNvSpPr/>
          <p:nvPr/>
        </p:nvSpPr>
        <p:spPr>
          <a:xfrm>
            <a:off x="529483" y="82739"/>
            <a:ext cx="1181100" cy="1070655"/>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2800" dirty="0" smtClean="0">
                <a:latin typeface="Microsoft JhengHei" charset="-120"/>
                <a:ea typeface="Microsoft JhengHei" charset="-120"/>
                <a:cs typeface="Microsoft JhengHei" charset="-120"/>
              </a:rPr>
              <a:t>二</a:t>
            </a:r>
            <a:endParaRPr kumimoji="1" lang="zh-TW" altLang="en-US" sz="2800" dirty="0">
              <a:latin typeface="Microsoft JhengHei" charset="-120"/>
              <a:ea typeface="Microsoft JhengHei" charset="-120"/>
              <a:cs typeface="Microsoft JhengHei" charset="-120"/>
            </a:endParaRPr>
          </a:p>
        </p:txBody>
      </p:sp>
      <p:sp>
        <p:nvSpPr>
          <p:cNvPr id="7" name="矩形 6"/>
          <p:cNvSpPr/>
          <p:nvPr/>
        </p:nvSpPr>
        <p:spPr>
          <a:xfrm>
            <a:off x="1581560" y="4508206"/>
            <a:ext cx="9869705" cy="684258"/>
          </a:xfrm>
          <a:prstGeom prst="rect">
            <a:avLst/>
          </a:prstGeom>
          <a:noFill/>
          <a:ln w="28575">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五角星形 3"/>
          <p:cNvSpPr/>
          <p:nvPr/>
        </p:nvSpPr>
        <p:spPr>
          <a:xfrm>
            <a:off x="976658" y="4243482"/>
            <a:ext cx="979779" cy="979779"/>
          </a:xfrm>
          <a:prstGeom prst="star5">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6381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900" decel="100000" fill="hold"/>
                                        <p:tgtEl>
                                          <p:spTgt spid="3"/>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7" grpId="0" animBg="1"/>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建檔流程圖</a:t>
            </a:r>
          </a:p>
        </p:txBody>
      </p:sp>
      <p:sp>
        <p:nvSpPr>
          <p:cNvPr id="5" name="文字版面配置區 4"/>
          <p:cNvSpPr>
            <a:spLocks noGrp="1"/>
          </p:cNvSpPr>
          <p:nvPr>
            <p:ph type="body"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第三步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圖書館審核</a:t>
            </a:r>
            <a:endParaRPr lang="en-US" altLang="zh-TW" dirty="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Don</a:t>
            </a:r>
            <a:r>
              <a:rPr lang="en-US" altLang="zh-TW" dirty="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t  worry, be happy.</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932647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Y:\L-靜宜大學數位化論文典藏計畫\建檔手冊\PU論文上傳教學ppt\20210429流程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859" y="0"/>
            <a:ext cx="82295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左右括弧 4"/>
          <p:cNvSpPr/>
          <p:nvPr/>
        </p:nvSpPr>
        <p:spPr>
          <a:xfrm>
            <a:off x="4523185" y="2564610"/>
            <a:ext cx="5230277" cy="2390162"/>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6" name="橢圓圖說文字 5"/>
          <p:cNvSpPr/>
          <p:nvPr/>
        </p:nvSpPr>
        <p:spPr>
          <a:xfrm>
            <a:off x="3635923" y="2205835"/>
            <a:ext cx="791570" cy="717550"/>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smtClean="0">
                <a:latin typeface="Microsoft JhengHei" charset="-120"/>
                <a:ea typeface="Microsoft JhengHei" charset="-120"/>
                <a:cs typeface="Microsoft JhengHei" charset="-120"/>
              </a:rPr>
              <a:t>三</a:t>
            </a:r>
            <a:endParaRPr kumimoji="1" lang="zh-TW" altLang="en-US"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51465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若審核</a:t>
            </a:r>
            <a:r>
              <a:rPr lang="zh-TW" altLang="en-US" dirty="0">
                <a:solidFill>
                  <a:schemeClr val="accent6"/>
                </a:solidFill>
                <a:latin typeface="微軟正黑體" panose="020B0604030504040204" pitchFamily="34" charset="-120"/>
                <a:ea typeface="微軟正黑體" panose="020B0604030504040204" pitchFamily="34" charset="-120"/>
              </a:rPr>
              <a:t>不通過</a:t>
            </a:r>
            <a:r>
              <a:rPr lang="zh-TW" altLang="en-US" dirty="0">
                <a:latin typeface="微軟正黑體" panose="020B0604030504040204" pitchFamily="34" charset="-120"/>
                <a:ea typeface="微軟正黑體" panose="020B0604030504040204" pitchFamily="34" charset="-120"/>
              </a:rPr>
              <a:t>，您會收到以下的信件</a:t>
            </a:r>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67" t="3394" r="1142" b="3136"/>
          <a:stretch/>
        </p:blipFill>
        <p:spPr bwMode="auto">
          <a:xfrm>
            <a:off x="1850066" y="2012211"/>
            <a:ext cx="8654902" cy="3771900"/>
          </a:xfrm>
          <a:prstGeom prst="rect">
            <a:avLst/>
          </a:prstGeom>
          <a:noFill/>
          <a:ln>
            <a:noFill/>
          </a:ln>
          <a:extLst>
            <a:ext uri="{909E8E84-426E-40DD-AFC4-6F175D3DCCD1}">
              <a14:hiddenFill xmlns:a14="http://schemas.microsoft.com/office/drawing/2010/main">
                <a:solidFill>
                  <a:schemeClr val="accent1"/>
                </a:solidFill>
              </a14:hiddenFill>
            </a:ext>
          </a:extLst>
        </p:spPr>
      </p:pic>
      <p:sp>
        <p:nvSpPr>
          <p:cNvPr id="8" name="文字方塊 7"/>
          <p:cNvSpPr txBox="1"/>
          <p:nvPr/>
        </p:nvSpPr>
        <p:spPr>
          <a:xfrm flipH="1">
            <a:off x="618264" y="5656641"/>
            <a:ext cx="6080247" cy="700192"/>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dirty="0" smtClean="0">
                <a:ln w="0"/>
                <a:solidFill>
                  <a:schemeClr val="bg1"/>
                </a:solidFill>
                <a:latin typeface="微軟正黑體" pitchFamily="34" charset="-120"/>
                <a:ea typeface="微軟正黑體" pitchFamily="34" charset="-120"/>
              </a:rPr>
              <a:t>請確認不通過的原因，並修改建檔資料或電子全文。</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40428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十大退審原因</a:t>
            </a:r>
            <a:endParaRPr lang="zh-TW" altLang="en-US" dirty="0">
              <a:latin typeface="微軟正黑體" panose="020B0604030504040204" pitchFamily="34" charset="-120"/>
              <a:ea typeface="微軟正黑體" panose="020B0604030504040204" pitchFamily="34" charset="-120"/>
            </a:endParaRPr>
          </a:p>
        </p:txBody>
      </p:sp>
      <p:graphicFrame>
        <p:nvGraphicFramePr>
          <p:cNvPr id="5" name="內容版面配置區 5"/>
          <p:cNvGraphicFramePr>
            <a:graphicFrameLocks noGrp="1"/>
          </p:cNvGraphicFramePr>
          <p:nvPr>
            <p:ph idx="1"/>
            <p:extLst>
              <p:ext uri="{D42A27DB-BD31-4B8C-83A1-F6EECF244321}">
                <p14:modId xmlns:p14="http://schemas.microsoft.com/office/powerpoint/2010/main" val="3451711224"/>
              </p:ext>
            </p:extLst>
          </p:nvPr>
        </p:nvGraphicFramePr>
        <p:xfrm>
          <a:off x="1371600" y="1756390"/>
          <a:ext cx="10292315" cy="4575810"/>
        </p:xfrm>
        <a:graphic>
          <a:graphicData uri="http://schemas.openxmlformats.org/drawingml/2006/table">
            <a:tbl>
              <a:tblPr firstRow="1" bandRow="1">
                <a:tableStyleId>{5C22544A-7EE6-4342-B048-85BDC9FD1C3A}</a:tableStyleId>
              </a:tblPr>
              <a:tblGrid>
                <a:gridCol w="1453841"/>
                <a:gridCol w="8838474"/>
              </a:tblGrid>
              <a:tr h="375920">
                <a:tc>
                  <a:txBody>
                    <a:bodyPr/>
                    <a:lstStyle/>
                    <a:p>
                      <a:pPr algn="ctr"/>
                      <a:r>
                        <a:rPr lang="zh-TW" altLang="en-US" sz="1900" dirty="0" smtClean="0">
                          <a:latin typeface="微軟正黑體" panose="020B0604030504040204" pitchFamily="34" charset="-120"/>
                          <a:ea typeface="微軟正黑體" panose="020B0604030504040204" pitchFamily="34" charset="-120"/>
                        </a:rPr>
                        <a:t>排行</a:t>
                      </a:r>
                      <a:endParaRPr lang="zh-TW" altLang="en-US" sz="19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900" dirty="0" smtClean="0">
                          <a:latin typeface="微軟正黑體" panose="020B0604030504040204" pitchFamily="34" charset="-120"/>
                          <a:ea typeface="微軟正黑體" panose="020B0604030504040204" pitchFamily="34" charset="-120"/>
                        </a:rPr>
                        <a:t>退審原因</a:t>
                      </a:r>
                      <a:endParaRPr lang="zh-TW" altLang="en-US" sz="1900" dirty="0">
                        <a:latin typeface="微軟正黑體" panose="020B0604030504040204" pitchFamily="34" charset="-120"/>
                        <a:ea typeface="微軟正黑體" panose="020B0604030504040204" pitchFamily="34" charset="-120"/>
                      </a:endParaRPr>
                    </a:p>
                  </a:txBody>
                  <a:tcP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1</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審定書的題目與電子檔封面、建檔題目不符。</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2</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電子檔缺審定</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書。</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3</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電子全文檔的封面格式與版面配置請參考學校規定的論文封面</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格式。</a:t>
                      </a:r>
                    </a:p>
                  </a:txBody>
                  <a:tcPr marL="9525" marR="9525" marT="9525" marB="0" anchor="ctr"/>
                </a:tc>
              </a:tr>
              <a:tr h="578485">
                <a:tc>
                  <a:txBody>
                    <a:bodyPr/>
                    <a:lstStyle/>
                    <a:p>
                      <a:pPr algn="ctr"/>
                      <a:r>
                        <a:rPr lang="en-US" altLang="zh-TW" sz="1900" dirty="0" smtClean="0">
                          <a:latin typeface="微軟正黑體" panose="020B0604030504040204" pitchFamily="34" charset="-120"/>
                          <a:ea typeface="微軟正黑體" panose="020B0604030504040204" pitchFamily="34" charset="-120"/>
                        </a:rPr>
                        <a:t>4</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電子檔</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正文前的摘要、目錄、圖表目錄等項目</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，請以大小羅馬</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數字</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err="1" smtClean="0">
                          <a:solidFill>
                            <a:srgbClr val="000000"/>
                          </a:solidFill>
                          <a:effectLst/>
                          <a:latin typeface="微軟正黑體" panose="020B0604030504040204" pitchFamily="34" charset="-120"/>
                          <a:ea typeface="微軟正黑體" panose="020B0604030504040204" pitchFamily="34" charset="-120"/>
                        </a:rPr>
                        <a:t>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iii</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iv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v</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等來</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編列</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頁碼。</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5</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請刪除建檔資料中參考文獻的編碼。</a:t>
                      </a:r>
                    </a:p>
                  </a:txBody>
                  <a:tcPr marL="9525" marR="9525" marT="9525" marB="0" anchor="ctr"/>
                </a:tc>
              </a:tr>
              <a:tr h="558165">
                <a:tc>
                  <a:txBody>
                    <a:bodyPr/>
                    <a:lstStyle/>
                    <a:p>
                      <a:pPr algn="ctr"/>
                      <a:r>
                        <a:rPr lang="en-US" altLang="zh-TW" sz="1900" dirty="0" smtClean="0">
                          <a:latin typeface="微軟正黑體" panose="020B0604030504040204" pitchFamily="34" charset="-120"/>
                          <a:ea typeface="微軟正黑體" panose="020B0604030504040204" pitchFamily="34" charset="-120"/>
                        </a:rPr>
                        <a:t>6</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論文建檔的參考資料中，請整理</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好再上</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傳</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請將同一筆資料盡量列於同一行</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7</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目錄的章節名稱與頁碼不對應，</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建</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檔與電子檔目錄跟內文章節需</a:t>
                      </a:r>
                      <a:r>
                        <a:rPr lang="zh-TW" altLang="en-US" sz="1900" b="0" i="0" u="none" strike="noStrike" baseline="0" dirty="0" smtClean="0">
                          <a:solidFill>
                            <a:srgbClr val="000000"/>
                          </a:solidFill>
                          <a:effectLst/>
                          <a:latin typeface="微軟正黑體" panose="020B0604030504040204" pitchFamily="34" charset="-120"/>
                          <a:ea typeface="微軟正黑體" panose="020B0604030504040204" pitchFamily="34" charset="-120"/>
                        </a:rPr>
                        <a:t>一致</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8</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英文姓名應為 姓</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名，或是 名</a:t>
                      </a:r>
                      <a:r>
                        <a:rPr lang="en-US" altLang="zh-TW" sz="1900" b="0" i="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姓，並請全部統一格式。</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9</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建檔資料中的目錄請</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刪除「</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rPr>
                        <a:t>僅需保留章節名稱與頁碼即可。</a:t>
                      </a:r>
                    </a:p>
                  </a:txBody>
                  <a:tcPr marL="9525" marR="9525" marT="9525" marB="0" anchor="ctr"/>
                </a:tc>
              </a:tr>
              <a:tr h="375920">
                <a:tc>
                  <a:txBody>
                    <a:bodyPr/>
                    <a:lstStyle/>
                    <a:p>
                      <a:pPr algn="ctr"/>
                      <a:r>
                        <a:rPr lang="en-US" altLang="zh-TW" sz="1900" dirty="0" smtClean="0">
                          <a:latin typeface="微軟正黑體" panose="020B0604030504040204" pitchFamily="34" charset="-120"/>
                          <a:ea typeface="微軟正黑體" panose="020B0604030504040204" pitchFamily="34" charset="-120"/>
                        </a:rPr>
                        <a:t>10</a:t>
                      </a:r>
                      <a:endParaRPr lang="zh-TW" altLang="en-US" sz="1900" dirty="0">
                        <a:latin typeface="微軟正黑體" panose="020B0604030504040204" pitchFamily="34" charset="-120"/>
                        <a:ea typeface="微軟正黑體" panose="020B0604030504040204" pitchFamily="34" charset="-120"/>
                      </a:endParaRPr>
                    </a:p>
                  </a:txBody>
                  <a:tcPr anchor="ctr"/>
                </a:tc>
                <a:tc>
                  <a:txBody>
                    <a:bodyPr/>
                    <a:lstStyle/>
                    <a:p>
                      <a:pPr algn="l" fontAlgn="ct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建檔資料中的摘要</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請刪除</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"Abstract"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與關鍵字</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r>
                        <a:rPr lang="zh-TW" altLang="en-US" sz="1900" b="0" i="0" u="none" strike="noStrike" dirty="0" smtClean="0">
                          <a:solidFill>
                            <a:srgbClr val="000000"/>
                          </a:solidFill>
                          <a:effectLst/>
                          <a:latin typeface="微軟正黑體" panose="020B0604030504040204" pitchFamily="34" charset="-120"/>
                          <a:ea typeface="微軟正黑體" panose="020B0604030504040204" pitchFamily="34" charset="-120"/>
                        </a:rPr>
                        <a:t>僅需保留摘要內文即可</a:t>
                      </a:r>
                      <a:r>
                        <a:rPr lang="en-US" altLang="zh-TW" sz="1900" b="0" i="0" u="none" strike="noStrike" dirty="0" smtClean="0">
                          <a:solidFill>
                            <a:srgbClr val="000000"/>
                          </a:solidFill>
                          <a:effectLst/>
                          <a:latin typeface="微軟正黑體" panose="020B0604030504040204" pitchFamily="34" charset="-120"/>
                          <a:ea typeface="微軟正黑體" panose="020B0604030504040204" pitchFamily="34" charset="-120"/>
                        </a:rPr>
                        <a:t>)</a:t>
                      </a:r>
                      <a:endParaRPr lang="zh-TW" altLang="en-US" sz="1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r>
            </a:tbl>
          </a:graphicData>
        </a:graphic>
      </p:graphicFrame>
    </p:spTree>
    <p:extLst>
      <p:ext uri="{BB962C8B-B14F-4D97-AF65-F5344CB8AC3E}">
        <p14:creationId xmlns:p14="http://schemas.microsoft.com/office/powerpoint/2010/main" val="13823862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426" y="228600"/>
            <a:ext cx="11493574" cy="6500813"/>
          </a:xfrm>
          <a:prstGeom prst="rect">
            <a:avLst/>
          </a:prstGeom>
        </p:spPr>
      </p:pic>
      <p:sp>
        <p:nvSpPr>
          <p:cNvPr id="9" name="矩形 8"/>
          <p:cNvSpPr/>
          <p:nvPr/>
        </p:nvSpPr>
        <p:spPr>
          <a:xfrm>
            <a:off x="7172325" y="1457325"/>
            <a:ext cx="1057276" cy="1185863"/>
          </a:xfrm>
          <a:prstGeom prst="rect">
            <a:avLst/>
          </a:prstGeom>
          <a:noFill/>
          <a:ln w="50800"/>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Tree>
    <p:extLst>
      <p:ext uri="{BB962C8B-B14F-4D97-AF65-F5344CB8AC3E}">
        <p14:creationId xmlns:p14="http://schemas.microsoft.com/office/powerpoint/2010/main" val="203559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若</a:t>
            </a:r>
            <a:r>
              <a:rPr lang="zh-TW" altLang="en-US" dirty="0" smtClean="0">
                <a:latin typeface="微軟正黑體" panose="020B0604030504040204" pitchFamily="34" charset="-120"/>
                <a:ea typeface="微軟正黑體" panose="020B0604030504040204" pitchFamily="34" charset="-120"/>
              </a:rPr>
              <a:t>審核</a:t>
            </a:r>
            <a:r>
              <a:rPr lang="zh-TW" altLang="en-US" dirty="0" smtClean="0">
                <a:solidFill>
                  <a:schemeClr val="accent6"/>
                </a:solidFill>
                <a:latin typeface="微軟正黑體" panose="020B0604030504040204" pitchFamily="34" charset="-120"/>
                <a:ea typeface="微軟正黑體" panose="020B0604030504040204" pitchFamily="34" charset="-120"/>
              </a:rPr>
              <a:t>通過</a:t>
            </a:r>
            <a:r>
              <a:rPr lang="zh-TW" altLang="en-US" dirty="0">
                <a:latin typeface="微軟正黑體" panose="020B0604030504040204" pitchFamily="34" charset="-120"/>
                <a:ea typeface="微軟正黑體" panose="020B0604030504040204" pitchFamily="34" charset="-120"/>
              </a:rPr>
              <a:t>，您會收到以下的信件</a:t>
            </a:r>
          </a:p>
        </p:txBody>
      </p:sp>
      <p:pic>
        <p:nvPicPr>
          <p:cNvPr id="2050" name="Picture 2" descr="C:\Users\yunerh\Desktop\圖片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1233" y="2171700"/>
            <a:ext cx="6926926" cy="3506990"/>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flipH="1">
            <a:off x="618263" y="5656641"/>
            <a:ext cx="3900573" cy="700192"/>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263525"/>
            <a:r>
              <a:rPr lang="zh-TW" altLang="en-US" dirty="0">
                <a:ln w="0"/>
                <a:solidFill>
                  <a:schemeClr val="bg1"/>
                </a:solidFill>
                <a:latin typeface="微軟正黑體" pitchFamily="34" charset="-120"/>
                <a:ea typeface="微軟正黑體" pitchFamily="34" charset="-120"/>
              </a:rPr>
              <a:t>收到此信</a:t>
            </a:r>
            <a:r>
              <a:rPr lang="zh-TW" altLang="en-US" dirty="0" smtClean="0">
                <a:ln w="0"/>
                <a:solidFill>
                  <a:schemeClr val="bg1"/>
                </a:solidFill>
                <a:latin typeface="微軟正黑體" pitchFamily="34" charset="-120"/>
                <a:ea typeface="微軟正黑體" pitchFamily="34" charset="-120"/>
              </a:rPr>
              <a:t>即可列印紙本論文囉！</a:t>
            </a:r>
            <a:endParaRPr lang="en-US" altLang="zh-TW" sz="1050" dirty="0" smtClean="0">
              <a:ln w="0"/>
              <a:solidFill>
                <a:schemeClr val="bg1"/>
              </a:solidFill>
              <a:latin typeface="微軟正黑體" pitchFamily="34" charset="-120"/>
              <a:ea typeface="微軟正黑體" pitchFamily="34" charset="-120"/>
            </a:endParaRPr>
          </a:p>
          <a:p>
            <a:pPr marL="263525"/>
            <a:endParaRPr lang="en-US" altLang="zh-TW" sz="1050" dirty="0">
              <a:ln w="0"/>
              <a:solidFill>
                <a:schemeClr val="bg1"/>
              </a:solidFill>
              <a:latin typeface="微軟正黑體" pitchFamily="34" charset="-120"/>
              <a:ea typeface="微軟正黑體" pitchFamily="34" charset="-120"/>
            </a:endParaRPr>
          </a:p>
        </p:txBody>
      </p:sp>
      <p:sp>
        <p:nvSpPr>
          <p:cNvPr id="3" name="矩形 2"/>
          <p:cNvSpPr/>
          <p:nvPr/>
        </p:nvSpPr>
        <p:spPr>
          <a:xfrm>
            <a:off x="2791233" y="4125433"/>
            <a:ext cx="3737158" cy="276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0647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建檔流程圖</a:t>
            </a:r>
          </a:p>
        </p:txBody>
      </p:sp>
      <p:sp>
        <p:nvSpPr>
          <p:cNvPr id="5" name="文字版面配置區 4"/>
          <p:cNvSpPr>
            <a:spLocks noGrp="1"/>
          </p:cNvSpPr>
          <p:nvPr>
            <p:ph type="body"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第</a:t>
            </a:r>
            <a:r>
              <a:rPr lang="zh-TW" altLang="en-US" dirty="0">
                <a:latin typeface="微軟正黑體" panose="020B0604030504040204" pitchFamily="34" charset="-120"/>
                <a:ea typeface="微軟正黑體" panose="020B0604030504040204" pitchFamily="34" charset="-120"/>
              </a:rPr>
              <a:t>四</a:t>
            </a:r>
            <a:r>
              <a:rPr lang="zh-TW" altLang="en-US" dirty="0" smtClean="0">
                <a:latin typeface="微軟正黑體" panose="020B0604030504040204" pitchFamily="34" charset="-120"/>
                <a:ea typeface="微軟正黑體" panose="020B0604030504040204" pitchFamily="34" charset="-120"/>
              </a:rPr>
              <a:t>步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離校手續</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Almost there.</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11079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Y:\L-靜宜大學數位化論文典藏計畫\建檔手冊\PU論文上傳教學ppt\20210429流程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859" y="0"/>
            <a:ext cx="82295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左右括弧 4"/>
          <p:cNvSpPr/>
          <p:nvPr/>
        </p:nvSpPr>
        <p:spPr>
          <a:xfrm>
            <a:off x="4221126" y="4539795"/>
            <a:ext cx="2764465" cy="1521881"/>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6" name="橢圓圖說文字 5"/>
          <p:cNvSpPr/>
          <p:nvPr/>
        </p:nvSpPr>
        <p:spPr>
          <a:xfrm>
            <a:off x="3825341" y="3760613"/>
            <a:ext cx="791570" cy="717550"/>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smtClean="0">
                <a:latin typeface="Microsoft JhengHei" charset="-120"/>
                <a:ea typeface="Microsoft JhengHei" charset="-120"/>
                <a:cs typeface="Microsoft JhengHei" charset="-120"/>
              </a:rPr>
              <a:t>四</a:t>
            </a:r>
            <a:endParaRPr kumimoji="1" lang="zh-TW" altLang="en-US" dirty="0">
              <a:latin typeface="Microsoft JhengHei" charset="-120"/>
              <a:ea typeface="Microsoft JhengHei" charset="-120"/>
              <a:cs typeface="Microsoft JhengHei" charset="-120"/>
            </a:endParaRPr>
          </a:p>
        </p:txBody>
      </p:sp>
      <p:sp>
        <p:nvSpPr>
          <p:cNvPr id="7" name="文字方塊 6"/>
          <p:cNvSpPr txBox="1"/>
          <p:nvPr/>
        </p:nvSpPr>
        <p:spPr>
          <a:xfrm>
            <a:off x="4221126" y="6137222"/>
            <a:ext cx="3761545" cy="523220"/>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zh-TW" altLang="en-US" sz="1400" dirty="0">
                <a:solidFill>
                  <a:schemeClr val="tx1"/>
                </a:solidFill>
                <a:latin typeface="微軟正黑體" pitchFamily="34" charset="-120"/>
                <a:ea typeface="微軟正黑體" pitchFamily="34" charset="-120"/>
              </a:rPr>
              <a:t>若您列印紙本論文的電子檔要從此系統下載，請記得要加上審定書到紙本論文內。</a:t>
            </a:r>
          </a:p>
        </p:txBody>
      </p:sp>
    </p:spTree>
    <p:extLst>
      <p:ext uri="{BB962C8B-B14F-4D97-AF65-F5344CB8AC3E}">
        <p14:creationId xmlns:p14="http://schemas.microsoft.com/office/powerpoint/2010/main" val="236107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yunerh\Desktop\S__168501252.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3359888" y="1889937"/>
            <a:ext cx="5854152" cy="4388633"/>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1371600" y="404037"/>
            <a:ext cx="9601200" cy="1485900"/>
          </a:xfrm>
        </p:spPr>
        <p:txBody>
          <a:bodyPr>
            <a:normAutofit/>
          </a:bodyPr>
          <a:lstStyle/>
          <a:p>
            <a:pPr algn="ctr"/>
            <a:r>
              <a:rPr lang="en-US" altLang="zh-TW" sz="3600" b="1" dirty="0">
                <a:solidFill>
                  <a:schemeClr val="accent6"/>
                </a:solidFill>
                <a:latin typeface="微軟正黑體" panose="020B0604030504040204" pitchFamily="34" charset="-120"/>
                <a:ea typeface="微軟正黑體" panose="020B0604030504040204" pitchFamily="34" charset="-120"/>
              </a:rPr>
              <a:t>2</a:t>
            </a:r>
            <a:r>
              <a:rPr lang="zh-TW" altLang="en-US" sz="3600" b="1" dirty="0">
                <a:solidFill>
                  <a:schemeClr val="accent6"/>
                </a:solidFill>
                <a:latin typeface="微軟正黑體" panose="020B0604030504040204" pitchFamily="34" charset="-120"/>
                <a:ea typeface="微軟正黑體" panose="020B0604030504040204" pitchFamily="34" charset="-120"/>
              </a:rPr>
              <a:t>本精裝紙本論文</a:t>
            </a:r>
            <a:r>
              <a:rPr lang="en-US" altLang="zh-TW" sz="3600" b="1" dirty="0">
                <a:solidFill>
                  <a:schemeClr val="accent6"/>
                </a:solidFill>
                <a:latin typeface="微軟正黑體" panose="020B0604030504040204" pitchFamily="34" charset="-120"/>
                <a:ea typeface="微軟正黑體" panose="020B0604030504040204" pitchFamily="34" charset="-120"/>
              </a:rPr>
              <a:t>+</a:t>
            </a:r>
            <a:br>
              <a:rPr lang="en-US" altLang="zh-TW" sz="3600" b="1" dirty="0">
                <a:solidFill>
                  <a:schemeClr val="accent6"/>
                </a:solidFill>
                <a:latin typeface="微軟正黑體" panose="020B0604030504040204" pitchFamily="34" charset="-120"/>
                <a:ea typeface="微軟正黑體" panose="020B0604030504040204" pitchFamily="34" charset="-120"/>
              </a:rPr>
            </a:br>
            <a:r>
              <a:rPr lang="en-US" altLang="zh-TW" sz="3600" b="1" dirty="0" smtClean="0">
                <a:solidFill>
                  <a:schemeClr val="accent6"/>
                </a:solidFill>
                <a:latin typeface="微軟正黑體" panose="020B0604030504040204" pitchFamily="34" charset="-120"/>
                <a:ea typeface="微軟正黑體" panose="020B0604030504040204" pitchFamily="34" charset="-120"/>
              </a:rPr>
              <a:t>1</a:t>
            </a:r>
            <a:r>
              <a:rPr lang="zh-TW" altLang="en-US" sz="3600" b="1" dirty="0" smtClean="0">
                <a:solidFill>
                  <a:schemeClr val="accent6"/>
                </a:solidFill>
                <a:latin typeface="微軟正黑體" panose="020B0604030504040204" pitchFamily="34" charset="-120"/>
                <a:ea typeface="微軟正黑體" panose="020B0604030504040204" pitchFamily="34" charset="-120"/>
              </a:rPr>
              <a:t>張</a:t>
            </a:r>
            <a:r>
              <a:rPr lang="zh-TW" altLang="en-US" sz="3600" b="1" dirty="0">
                <a:solidFill>
                  <a:schemeClr val="accent6"/>
                </a:solidFill>
                <a:latin typeface="微軟正黑體" panose="020B0604030504040204" pitchFamily="34" charset="-120"/>
                <a:ea typeface="微軟正黑體" panose="020B0604030504040204" pitchFamily="34" charset="-120"/>
              </a:rPr>
              <a:t>電子檔案上網授權</a:t>
            </a:r>
            <a:r>
              <a:rPr lang="zh-TW" altLang="en-US" sz="3600" b="1" dirty="0" smtClean="0">
                <a:solidFill>
                  <a:schemeClr val="accent6"/>
                </a:solidFill>
                <a:latin typeface="微軟正黑體" panose="020B0604030504040204" pitchFamily="34" charset="-120"/>
                <a:ea typeface="微軟正黑體" panose="020B0604030504040204" pitchFamily="34" charset="-120"/>
              </a:rPr>
              <a:t>書</a:t>
            </a:r>
            <a:r>
              <a:rPr lang="en-US" altLang="zh-TW" sz="3600" dirty="0" smtClean="0">
                <a:latin typeface="微軟正黑體" panose="020B0604030504040204" pitchFamily="34" charset="-120"/>
                <a:ea typeface="微軟正黑體" panose="020B0604030504040204" pitchFamily="34" charset="-120"/>
              </a:rPr>
              <a:t/>
            </a:r>
            <a:br>
              <a:rPr lang="en-US" altLang="zh-TW" sz="3600" dirty="0" smtClean="0">
                <a:latin typeface="微軟正黑體" panose="020B0604030504040204" pitchFamily="34" charset="-120"/>
                <a:ea typeface="微軟正黑體" panose="020B0604030504040204" pitchFamily="34" charset="-120"/>
              </a:rPr>
            </a:br>
            <a:r>
              <a:rPr lang="zh-TW" altLang="en-US" sz="2400" dirty="0">
                <a:solidFill>
                  <a:schemeClr val="accent4"/>
                </a:solidFill>
                <a:latin typeface="微軟正黑體" panose="020B0604030504040204" pitchFamily="34" charset="-120"/>
                <a:ea typeface="微軟正黑體" panose="020B0604030504040204" pitchFamily="34" charset="-120"/>
              </a:rPr>
              <a:t>跑離校時連同離校單一起送至圖書館一樓參考諮詢</a:t>
            </a:r>
            <a:r>
              <a:rPr lang="zh-TW" altLang="en-US" sz="2400" dirty="0" smtClean="0">
                <a:solidFill>
                  <a:schemeClr val="accent4"/>
                </a:solidFill>
                <a:latin typeface="微軟正黑體" panose="020B0604030504040204" pitchFamily="34" charset="-120"/>
                <a:ea typeface="微軟正黑體" panose="020B0604030504040204" pitchFamily="34" charset="-120"/>
              </a:rPr>
              <a:t>台</a:t>
            </a:r>
            <a:endParaRPr lang="zh-TW" altLang="en-US" sz="2400" dirty="0">
              <a:solidFill>
                <a:schemeClr val="accent4"/>
              </a:solidFill>
              <a:latin typeface="微軟正黑體" panose="020B0604030504040204" pitchFamily="34" charset="-120"/>
              <a:ea typeface="微軟正黑體" panose="020B0604030504040204" pitchFamily="34" charset="-120"/>
            </a:endParaRPr>
          </a:p>
        </p:txBody>
      </p:sp>
      <p:sp>
        <p:nvSpPr>
          <p:cNvPr id="7" name="左右括弧 6"/>
          <p:cNvSpPr/>
          <p:nvPr/>
        </p:nvSpPr>
        <p:spPr>
          <a:xfrm>
            <a:off x="3842784" y="2413591"/>
            <a:ext cx="1718044" cy="1191037"/>
          </a:xfrm>
          <a:prstGeom prst="bracketPair">
            <a:avLst/>
          </a:prstGeom>
          <a:ln w="508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kumimoji="1" lang="zh-TW" altLang="en-US" sz="4000" b="1" dirty="0" smtClean="0">
                <a:solidFill>
                  <a:schemeClr val="accent6"/>
                </a:solidFill>
                <a:latin typeface="微軟正黑體" panose="020B0604030504040204" pitchFamily="34" charset="-120"/>
                <a:ea typeface="微軟正黑體" panose="020B0604030504040204" pitchFamily="34" charset="-120"/>
              </a:rPr>
              <a:t>紙本論文</a:t>
            </a:r>
            <a:endParaRPr kumimoji="1" lang="zh-TW" altLang="en-US" sz="4000" b="1" dirty="0">
              <a:solidFill>
                <a:schemeClr val="accent6"/>
              </a:solidFill>
              <a:latin typeface="微軟正黑體" panose="020B0604030504040204" pitchFamily="34" charset="-120"/>
              <a:ea typeface="微軟正黑體" panose="020B0604030504040204" pitchFamily="34" charset="-120"/>
            </a:endParaRPr>
          </a:p>
        </p:txBody>
      </p:sp>
      <p:sp>
        <p:nvSpPr>
          <p:cNvPr id="9" name="矩形 8"/>
          <p:cNvSpPr/>
          <p:nvPr/>
        </p:nvSpPr>
        <p:spPr>
          <a:xfrm>
            <a:off x="276449" y="5720990"/>
            <a:ext cx="4540100" cy="584775"/>
          </a:xfrm>
          <a:prstGeom prst="rect">
            <a:avLst/>
          </a:prstGeom>
          <a:solidFill>
            <a:schemeClr val="bg1"/>
          </a:solidFill>
        </p:spPr>
        <p:txBody>
          <a:bodyPr wrap="square">
            <a:spAutoFit/>
          </a:bodyPr>
          <a:lstStyle/>
          <a:p>
            <a:r>
              <a:rPr lang="zh-TW" altLang="en-US" sz="1600" b="1" dirty="0">
                <a:solidFill>
                  <a:schemeClr val="accent4"/>
                </a:solidFill>
                <a:latin typeface="微軟正黑體" pitchFamily="34" charset="-120"/>
                <a:ea typeface="微軟正黑體" pitchFamily="34" charset="-120"/>
              </a:rPr>
              <a:t>註：有括號者表示</a:t>
            </a:r>
            <a:r>
              <a:rPr lang="en-US" altLang="zh-TW" sz="1600" b="1" dirty="0">
                <a:solidFill>
                  <a:schemeClr val="accent4"/>
                </a:solidFill>
                <a:latin typeface="微軟正黑體" pitchFamily="34" charset="-120"/>
                <a:ea typeface="微軟正黑體" pitchFamily="34" charset="-120"/>
                <a:sym typeface="Wingdings" pitchFamily="2" charset="2"/>
              </a:rPr>
              <a:t></a:t>
            </a:r>
            <a:r>
              <a:rPr lang="zh-TW" altLang="en-US" sz="1600" b="1" dirty="0">
                <a:solidFill>
                  <a:schemeClr val="accent4"/>
                </a:solidFill>
                <a:latin typeface="微軟正黑體" pitchFamily="34" charset="-120"/>
                <a:ea typeface="微軟正黑體" pitchFamily="34" charset="-120"/>
              </a:rPr>
              <a:t>若有此項則請提供</a:t>
            </a:r>
            <a:r>
              <a:rPr lang="zh-TW" altLang="en-US" sz="1600" b="1" dirty="0" smtClean="0">
                <a:solidFill>
                  <a:schemeClr val="accent4"/>
                </a:solidFill>
                <a:latin typeface="微軟正黑體" pitchFamily="34" charset="-120"/>
                <a:ea typeface="微軟正黑體" pitchFamily="34" charset="-120"/>
              </a:rPr>
              <a:t>。</a:t>
            </a:r>
            <a:endParaRPr lang="en-US" altLang="zh-TW" sz="1600" b="1" dirty="0" smtClean="0">
              <a:solidFill>
                <a:schemeClr val="accent4"/>
              </a:solidFill>
              <a:latin typeface="微軟正黑體" pitchFamily="34" charset="-120"/>
              <a:ea typeface="微軟正黑體" pitchFamily="34" charset="-120"/>
            </a:endParaRPr>
          </a:p>
          <a:p>
            <a:r>
              <a:rPr lang="zh-TW" altLang="en-US" sz="1600" b="1" dirty="0">
                <a:solidFill>
                  <a:schemeClr val="accent4"/>
                </a:solidFill>
                <a:latin typeface="微軟正黑體" pitchFamily="34" charset="-120"/>
                <a:ea typeface="微軟正黑體" pitchFamily="34" charset="-120"/>
              </a:rPr>
              <a:t>　</a:t>
            </a:r>
            <a:r>
              <a:rPr lang="zh-TW" altLang="en-US" sz="1600" b="1" dirty="0" smtClean="0">
                <a:solidFill>
                  <a:schemeClr val="accent4"/>
                </a:solidFill>
                <a:latin typeface="微軟正黑體" pitchFamily="34" charset="-120"/>
                <a:ea typeface="微軟正黑體" pitchFamily="34" charset="-120"/>
              </a:rPr>
              <a:t>　排列</a:t>
            </a:r>
            <a:r>
              <a:rPr lang="zh-TW" altLang="en-US" sz="1600" b="1" dirty="0">
                <a:solidFill>
                  <a:schemeClr val="accent4"/>
                </a:solidFill>
                <a:latin typeface="微軟正黑體" pitchFamily="34" charset="-120"/>
                <a:ea typeface="微軟正黑體" pitchFamily="34" charset="-120"/>
              </a:rPr>
              <a:t>順序以各系規範為主，此順序僅供參考</a:t>
            </a:r>
            <a:endParaRPr lang="en-US" altLang="zh-TW" sz="1600" b="1" dirty="0">
              <a:solidFill>
                <a:schemeClr val="accent4"/>
              </a:solidFill>
              <a:latin typeface="微軟正黑體" pitchFamily="34" charset="-120"/>
              <a:ea typeface="微軟正黑體" pitchFamily="34" charset="-120"/>
            </a:endParaRPr>
          </a:p>
        </p:txBody>
      </p:sp>
      <p:sp>
        <p:nvSpPr>
          <p:cNvPr id="8" name="文字方塊 7"/>
          <p:cNvSpPr txBox="1"/>
          <p:nvPr/>
        </p:nvSpPr>
        <p:spPr>
          <a:xfrm>
            <a:off x="265815" y="2054742"/>
            <a:ext cx="3434315" cy="366254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zh-TW" altLang="en-US" sz="1600" b="1" dirty="0" smtClean="0">
                <a:solidFill>
                  <a:schemeClr val="tx1"/>
                </a:solidFill>
                <a:latin typeface="Microsoft JhengHei" charset="-120"/>
                <a:ea typeface="Microsoft JhengHei" charset="-120"/>
                <a:cs typeface="Microsoft JhengHei" charset="-120"/>
              </a:rPr>
              <a:t>「紙本論文」需要的項目</a:t>
            </a:r>
            <a:endParaRPr lang="en-US" altLang="zh-TW" sz="1600" b="1" dirty="0" smtClean="0">
              <a:solidFill>
                <a:schemeClr val="tx1"/>
              </a:solidFill>
              <a:latin typeface="Microsoft JhengHei" charset="-120"/>
              <a:ea typeface="Microsoft JhengHei" charset="-120"/>
              <a:cs typeface="Microsoft JhengHei" charset="-120"/>
            </a:endParaRPr>
          </a:p>
          <a:p>
            <a:pPr marL="285750" indent="-285750">
              <a:buFont typeface="Arial" panose="020B0604020202020204" pitchFamily="34" charset="0"/>
              <a:buChar char="•"/>
            </a:pPr>
            <a:r>
              <a:rPr lang="zh-TW" altLang="en-US" sz="1600" b="1" dirty="0">
                <a:solidFill>
                  <a:schemeClr val="tx1"/>
                </a:solidFill>
                <a:latin typeface="Microsoft JhengHei" charset="-120"/>
                <a:ea typeface="Microsoft JhengHei" charset="-120"/>
                <a:cs typeface="Microsoft JhengHei" charset="-120"/>
              </a:rPr>
              <a:t>封面</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書名</a:t>
            </a:r>
            <a:r>
              <a:rPr lang="zh-TW" altLang="en-US" sz="1600" b="1" dirty="0">
                <a:solidFill>
                  <a:schemeClr val="tx1"/>
                </a:solidFill>
                <a:latin typeface="Microsoft JhengHei" charset="-120"/>
                <a:ea typeface="Microsoft JhengHei" charset="-120"/>
                <a:cs typeface="Microsoft JhengHei" charset="-120"/>
              </a:rPr>
              <a:t>頁  </a:t>
            </a:r>
          </a:p>
          <a:p>
            <a:pPr marL="285750" indent="-285750">
              <a:buFont typeface="Arial" panose="020B0604020202020204" pitchFamily="34" charset="0"/>
              <a:buChar char="•"/>
            </a:pPr>
            <a:r>
              <a:rPr lang="en-US" altLang="zh-TW"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謝誌或序言</a:t>
            </a:r>
            <a:r>
              <a:rPr lang="en-US" altLang="zh-TW" sz="1600" b="1" dirty="0">
                <a:solidFill>
                  <a:schemeClr val="tx1"/>
                </a:solidFill>
                <a:latin typeface="Microsoft JhengHei" charset="-120"/>
                <a:ea typeface="Microsoft JhengHei" charset="-120"/>
                <a:cs typeface="Microsoft JhengHei" charset="-120"/>
              </a:rPr>
              <a:t>)</a:t>
            </a:r>
          </a:p>
          <a:p>
            <a:pPr marL="285750" indent="-285750">
              <a:buFont typeface="Arial" panose="020B0604020202020204" pitchFamily="34" charset="0"/>
              <a:buChar char="•"/>
            </a:pPr>
            <a:r>
              <a:rPr lang="zh-TW" altLang="en-US" sz="1600" b="1" dirty="0" smtClean="0">
                <a:solidFill>
                  <a:schemeClr val="accent6"/>
                </a:solidFill>
                <a:latin typeface="Microsoft JhengHei" charset="-120"/>
                <a:ea typeface="Microsoft JhengHei" charset="-120"/>
                <a:cs typeface="Microsoft JhengHei" charset="-120"/>
              </a:rPr>
              <a:t>指導</a:t>
            </a:r>
            <a:r>
              <a:rPr lang="zh-TW" altLang="en-US" sz="1600" b="1" dirty="0">
                <a:solidFill>
                  <a:schemeClr val="accent6"/>
                </a:solidFill>
                <a:latin typeface="Microsoft JhengHei" charset="-120"/>
                <a:ea typeface="Microsoft JhengHei" charset="-120"/>
                <a:cs typeface="Microsoft JhengHei" charset="-120"/>
              </a:rPr>
              <a:t>教授與口試委員審定</a:t>
            </a:r>
            <a:r>
              <a:rPr lang="zh-TW" altLang="en-US" sz="1600" b="1" dirty="0" smtClean="0">
                <a:solidFill>
                  <a:schemeClr val="accent6"/>
                </a:solidFill>
                <a:latin typeface="Microsoft JhengHei" charset="-120"/>
                <a:ea typeface="Microsoft JhengHei" charset="-120"/>
                <a:cs typeface="Microsoft JhengHei" charset="-120"/>
              </a:rPr>
              <a:t>書</a:t>
            </a:r>
            <a:r>
              <a:rPr lang="en-US" altLang="zh-TW" sz="1600" b="1" dirty="0" smtClean="0">
                <a:solidFill>
                  <a:schemeClr val="accent6"/>
                </a:solidFill>
                <a:latin typeface="Microsoft JhengHei" charset="-120"/>
                <a:ea typeface="Microsoft JhengHei" charset="-120"/>
                <a:cs typeface="Microsoft JhengHei" charset="-120"/>
              </a:rPr>
              <a:t>(</a:t>
            </a:r>
            <a:r>
              <a:rPr lang="zh-TW" altLang="en-US" sz="1600" b="1" dirty="0" smtClean="0">
                <a:solidFill>
                  <a:schemeClr val="accent6"/>
                </a:solidFill>
                <a:latin typeface="Microsoft JhengHei" charset="-120"/>
                <a:ea typeface="Microsoft JhengHei" charset="-120"/>
                <a:cs typeface="Microsoft JhengHei" charset="-120"/>
              </a:rPr>
              <a:t>必備</a:t>
            </a:r>
            <a:r>
              <a:rPr lang="en-US" altLang="zh-TW" sz="1600" b="1" dirty="0" smtClean="0">
                <a:solidFill>
                  <a:schemeClr val="accent6"/>
                </a:solidFill>
                <a:latin typeface="Microsoft JhengHei" charset="-120"/>
                <a:ea typeface="Microsoft JhengHei" charset="-120"/>
                <a:cs typeface="Microsoft JhengHei" charset="-120"/>
              </a:rPr>
              <a:t>)</a:t>
            </a:r>
            <a:endParaRPr lang="zh-TW" altLang="en-US" sz="1600" b="1" dirty="0">
              <a:solidFill>
                <a:schemeClr val="accent6"/>
              </a:solidFill>
              <a:latin typeface="Microsoft JhengHei" charset="-120"/>
              <a:ea typeface="Microsoft JhengHei" charset="-120"/>
              <a:cs typeface="Microsoft JhengHei" charset="-120"/>
            </a:endParaRP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中文</a:t>
            </a:r>
            <a:r>
              <a:rPr lang="zh-TW" altLang="en-US" sz="1600" b="1" dirty="0">
                <a:solidFill>
                  <a:schemeClr val="tx1"/>
                </a:solidFill>
                <a:latin typeface="Microsoft JhengHei" charset="-120"/>
                <a:ea typeface="Microsoft JhengHei" charset="-120"/>
                <a:cs typeface="Microsoft JhengHei" charset="-120"/>
              </a:rPr>
              <a:t>摘要及關鍵字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英文</a:t>
            </a:r>
            <a:r>
              <a:rPr lang="zh-TW" altLang="en-US" sz="1600" b="1" dirty="0">
                <a:solidFill>
                  <a:schemeClr val="tx1"/>
                </a:solidFill>
                <a:latin typeface="Microsoft JhengHei" charset="-120"/>
                <a:ea typeface="Microsoft JhengHei" charset="-120"/>
                <a:cs typeface="Microsoft JhengHei" charset="-120"/>
              </a:rPr>
              <a:t>摘要及關鍵字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目錄</a:t>
            </a:r>
            <a:r>
              <a:rPr lang="zh-TW" altLang="en-US" sz="1600" b="1" dirty="0">
                <a:solidFill>
                  <a:schemeClr val="tx1"/>
                </a:solidFill>
                <a:latin typeface="Microsoft JhengHei" charset="-120"/>
                <a:ea typeface="Microsoft JhengHei" charset="-120"/>
                <a:cs typeface="Microsoft JhengHei" charset="-120"/>
              </a:rPr>
              <a:t>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圖目錄）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表目錄）</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符號說明）</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論文</a:t>
            </a:r>
            <a:r>
              <a:rPr lang="zh-TW" altLang="en-US" sz="1600" b="1" dirty="0">
                <a:solidFill>
                  <a:schemeClr val="tx1"/>
                </a:solidFill>
                <a:latin typeface="Microsoft JhengHei" charset="-120"/>
                <a:ea typeface="Microsoft JhengHei" charset="-120"/>
                <a:cs typeface="Microsoft JhengHei" charset="-120"/>
              </a:rPr>
              <a:t>本文 </a:t>
            </a:r>
            <a:r>
              <a:rPr lang="en-US" altLang="zh-TW" sz="1600" b="1" dirty="0">
                <a:solidFill>
                  <a:schemeClr val="tx1"/>
                </a:solidFill>
                <a:latin typeface="Microsoft JhengHei" charset="-120"/>
                <a:ea typeface="Microsoft JhengHei" charset="-120"/>
                <a:cs typeface="Microsoft JhengHei" charset="-120"/>
              </a:rPr>
              <a:t>- </a:t>
            </a:r>
            <a:r>
              <a:rPr lang="zh-TW" altLang="en-US" sz="1600" b="1" dirty="0">
                <a:solidFill>
                  <a:schemeClr val="tx1"/>
                </a:solidFill>
                <a:latin typeface="Microsoft JhengHei" charset="-120"/>
                <a:ea typeface="Microsoft JhengHei" charset="-120"/>
                <a:cs typeface="Microsoft JhengHei" charset="-120"/>
              </a:rPr>
              <a:t>依章節順序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圖表）  </a:t>
            </a:r>
          </a:p>
          <a:p>
            <a:pPr marL="285750" indent="-285750">
              <a:buFont typeface="Arial" panose="020B0604020202020204" pitchFamily="34" charset="0"/>
              <a:buChar char="•"/>
            </a:pPr>
            <a:r>
              <a:rPr lang="zh-TW" altLang="en-US" sz="1600" b="1" dirty="0" smtClean="0">
                <a:solidFill>
                  <a:schemeClr val="tx1"/>
                </a:solidFill>
                <a:latin typeface="Microsoft JhengHei" charset="-120"/>
                <a:ea typeface="Microsoft JhengHei" charset="-120"/>
                <a:cs typeface="Microsoft JhengHei" charset="-120"/>
              </a:rPr>
              <a:t>（</a:t>
            </a:r>
            <a:r>
              <a:rPr lang="zh-TW" altLang="en-US" sz="1600" b="1" dirty="0">
                <a:solidFill>
                  <a:schemeClr val="tx1"/>
                </a:solidFill>
                <a:latin typeface="Microsoft JhengHei" charset="-120"/>
                <a:ea typeface="Microsoft JhengHei" charset="-120"/>
                <a:cs typeface="Microsoft JhengHei" charset="-120"/>
              </a:rPr>
              <a:t>附錄</a:t>
            </a:r>
            <a:r>
              <a:rPr lang="zh-TW" altLang="en-US" sz="1600" b="1" dirty="0" smtClean="0">
                <a:solidFill>
                  <a:schemeClr val="tx1"/>
                </a:solidFill>
                <a:latin typeface="Microsoft JhengHei" charset="-120"/>
                <a:ea typeface="Microsoft JhengHei" charset="-120"/>
                <a:cs typeface="Microsoft JhengHei" charset="-120"/>
              </a:rPr>
              <a:t>）</a:t>
            </a:r>
            <a:endParaRPr lang="zh-TW" altLang="en-US" sz="1600" b="1" dirty="0">
              <a:solidFill>
                <a:schemeClr val="tx1"/>
              </a:solidFill>
              <a:latin typeface="Microsoft JhengHei" charset="-120"/>
              <a:ea typeface="Microsoft JhengHei" charset="-120"/>
              <a:cs typeface="Microsoft JhengHei" charset="-120"/>
            </a:endParaRPr>
          </a:p>
        </p:txBody>
      </p:sp>
      <p:sp>
        <p:nvSpPr>
          <p:cNvPr id="10" name="五角星形 9"/>
          <p:cNvSpPr/>
          <p:nvPr/>
        </p:nvSpPr>
        <p:spPr>
          <a:xfrm>
            <a:off x="144025" y="2930330"/>
            <a:ext cx="489889" cy="489889"/>
          </a:xfrm>
          <a:prstGeom prst="star5">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646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1+#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90"/>
                                          </p:val>
                                        </p:tav>
                                        <p:tav tm="100000">
                                          <p:val>
                                            <p:fltVal val="0"/>
                                          </p:val>
                                        </p:tav>
                                      </p:tavLst>
                                    </p:anim>
                                    <p:animEffect transition="in" filter="fade">
                                      <p:cBhvr>
                                        <p:cTn id="2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8" grpId="0" animBg="1"/>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Y:\L-靜宜大學數位化論文典藏計畫\建檔手冊\PU論文上傳教學ppt\20210429電子論文授權書範例.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8513" y="0"/>
            <a:ext cx="5484860" cy="6880596"/>
          </a:xfrm>
          <a:prstGeom prst="rect">
            <a:avLst/>
          </a:prstGeom>
          <a:noFill/>
          <a:extLst>
            <a:ext uri="{909E8E84-426E-40DD-AFC4-6F175D3DCCD1}">
              <a14:hiddenFill xmlns:a14="http://schemas.microsoft.com/office/drawing/2010/main">
                <a:solidFill>
                  <a:srgbClr val="FFFFFF"/>
                </a:solidFill>
              </a14:hiddenFill>
            </a:ext>
          </a:extLst>
        </p:spPr>
      </p:pic>
      <p:sp>
        <p:nvSpPr>
          <p:cNvPr id="7" name="標題 1"/>
          <p:cNvSpPr>
            <a:spLocks noGrp="1"/>
          </p:cNvSpPr>
          <p:nvPr>
            <p:ph type="title"/>
          </p:nvPr>
        </p:nvSpPr>
        <p:spPr>
          <a:xfrm>
            <a:off x="871870" y="285524"/>
            <a:ext cx="9601200" cy="1117974"/>
          </a:xfrm>
        </p:spPr>
        <p:txBody>
          <a:bodyPr>
            <a:normAutofit fontScale="90000"/>
          </a:bodyPr>
          <a:lstStyle/>
          <a:p>
            <a:r>
              <a:rPr lang="zh-TW" altLang="en-US" dirty="0">
                <a:latin typeface="微軟正黑體" panose="020B0604030504040204" pitchFamily="34" charset="-120"/>
                <a:ea typeface="微軟正黑體" panose="020B0604030504040204" pitchFamily="34" charset="-120"/>
              </a:rPr>
              <a:t>博碩士</a:t>
            </a:r>
            <a:r>
              <a:rPr lang="zh-TW" altLang="en-US" dirty="0" smtClean="0">
                <a:latin typeface="微軟正黑體" panose="020B0604030504040204" pitchFamily="34" charset="-120"/>
                <a:ea typeface="微軟正黑體" panose="020B0604030504040204" pitchFamily="34" charset="-120"/>
              </a:rPr>
              <a:t>論文</a:t>
            </a:r>
            <a:r>
              <a:rPr lang="en-US" altLang="zh-TW" dirty="0" smtClean="0">
                <a:latin typeface="微軟正黑體" panose="020B0604030504040204" pitchFamily="34" charset="-120"/>
                <a:ea typeface="微軟正黑體" panose="020B0604030504040204" pitchFamily="34" charset="-120"/>
              </a:rPr>
              <a:t/>
            </a:r>
            <a:br>
              <a:rPr lang="en-US" altLang="zh-TW" dirty="0" smtClean="0">
                <a:latin typeface="微軟正黑體" panose="020B0604030504040204" pitchFamily="34" charset="-120"/>
                <a:ea typeface="微軟正黑體" panose="020B0604030504040204" pitchFamily="34" charset="-120"/>
              </a:rPr>
            </a:br>
            <a:r>
              <a:rPr lang="zh-TW" altLang="en-US" dirty="0" smtClean="0">
                <a:latin typeface="微軟正黑體" panose="020B0604030504040204" pitchFamily="34" charset="-120"/>
                <a:ea typeface="微軟正黑體" panose="020B0604030504040204" pitchFamily="34" charset="-120"/>
              </a:rPr>
              <a:t>電子</a:t>
            </a:r>
            <a:r>
              <a:rPr lang="zh-TW" altLang="en-US" dirty="0">
                <a:latin typeface="微軟正黑體" panose="020B0604030504040204" pitchFamily="34" charset="-120"/>
                <a:ea typeface="微軟正黑體" panose="020B0604030504040204" pitchFamily="34" charset="-120"/>
              </a:rPr>
              <a:t>檔案上網授權書</a:t>
            </a:r>
          </a:p>
        </p:txBody>
      </p:sp>
      <p:sp>
        <p:nvSpPr>
          <p:cNvPr id="9" name="橢圓形圖說文字 8"/>
          <p:cNvSpPr/>
          <p:nvPr/>
        </p:nvSpPr>
        <p:spPr>
          <a:xfrm>
            <a:off x="3062176" y="2796363"/>
            <a:ext cx="2785731" cy="2182332"/>
          </a:xfrm>
          <a:prstGeom prst="wedgeEllipseCallout">
            <a:avLst>
              <a:gd name="adj1" fmla="val 81666"/>
              <a:gd name="adj2" fmla="val -111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chemeClr val="accent6"/>
                </a:solidFill>
                <a:latin typeface="微軟正黑體" panose="020B0604030504040204" pitchFamily="34" charset="-120"/>
                <a:ea typeface="微軟正黑體" panose="020B0604030504040204" pitchFamily="34" charset="-120"/>
              </a:rPr>
              <a:t>注意</a:t>
            </a:r>
            <a:r>
              <a:rPr lang="en-US" altLang="zh-TW" sz="2800" b="1" dirty="0" smtClean="0">
                <a:solidFill>
                  <a:schemeClr val="accent6"/>
                </a:solidFill>
                <a:latin typeface="微軟正黑體" panose="020B0604030504040204" pitchFamily="34" charset="-120"/>
                <a:ea typeface="微軟正黑體" panose="020B0604030504040204" pitchFamily="34" charset="-120"/>
              </a:rPr>
              <a:t>!!</a:t>
            </a:r>
          </a:p>
          <a:p>
            <a:pPr algn="ctr"/>
            <a:r>
              <a:rPr lang="zh-TW" altLang="en-US" sz="2800" b="1" dirty="0" smtClean="0">
                <a:solidFill>
                  <a:schemeClr val="accent6"/>
                </a:solidFill>
                <a:latin typeface="微軟正黑體" panose="020B0604030504040204" pitchFamily="34" charset="-120"/>
                <a:ea typeface="微軟正黑體" panose="020B0604030504040204" pitchFamily="34" charset="-120"/>
              </a:rPr>
              <a:t>不</a:t>
            </a:r>
            <a:r>
              <a:rPr lang="zh-TW" altLang="en-US" sz="2800" b="1" dirty="0">
                <a:solidFill>
                  <a:schemeClr val="accent6"/>
                </a:solidFill>
                <a:latin typeface="微軟正黑體" panose="020B0604030504040204" pitchFamily="34" charset="-120"/>
                <a:ea typeface="微軟正黑體" panose="020B0604030504040204" pitchFamily="34" charset="-120"/>
              </a:rPr>
              <a:t>需</a:t>
            </a:r>
            <a:r>
              <a:rPr lang="zh-TW" altLang="en-US" sz="2800" b="1" dirty="0">
                <a:latin typeface="微軟正黑體" panose="020B0604030504040204" pitchFamily="34" charset="-120"/>
                <a:ea typeface="微軟正黑體" panose="020B0604030504040204" pitchFamily="34" charset="-120"/>
              </a:rPr>
              <a:t>裝訂在紙本論文</a:t>
            </a:r>
            <a:r>
              <a:rPr lang="zh-TW" altLang="en-US" sz="2800" b="1" dirty="0" smtClean="0">
                <a:latin typeface="微軟正黑體" panose="020B0604030504040204" pitchFamily="34" charset="-120"/>
                <a:ea typeface="微軟正黑體" panose="020B0604030504040204" pitchFamily="34" charset="-120"/>
              </a:rPr>
              <a:t>中。</a:t>
            </a:r>
            <a:endParaRPr lang="en-US" altLang="zh-TW" sz="2800" b="1" dirty="0">
              <a:latin typeface="微軟正黑體" panose="020B0604030504040204" pitchFamily="34" charset="-120"/>
              <a:ea typeface="微軟正黑體" panose="020B0604030504040204" pitchFamily="34" charset="-120"/>
            </a:endParaRPr>
          </a:p>
        </p:txBody>
      </p:sp>
      <p:sp>
        <p:nvSpPr>
          <p:cNvPr id="3" name="矩形 2"/>
          <p:cNvSpPr/>
          <p:nvPr/>
        </p:nvSpPr>
        <p:spPr>
          <a:xfrm>
            <a:off x="6804837" y="6145235"/>
            <a:ext cx="5007935" cy="59580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flipH="1">
            <a:off x="618260" y="5656639"/>
            <a:ext cx="6314167" cy="977191"/>
          </a:xfrm>
          <a:prstGeom prst="rect">
            <a:avLst/>
          </a:prstGeom>
          <a:solidFill>
            <a:schemeClr val="tx2"/>
          </a:solidFill>
        </p:spPr>
        <p:txBody>
          <a:bodyPr wrap="square" rtlCol="0">
            <a:spAutoFit/>
          </a:bodyPr>
          <a:lstStyle/>
          <a:p>
            <a:pPr marL="263525"/>
            <a:endParaRPr lang="en-US" altLang="zh-TW" sz="1100" dirty="0" smtClean="0">
              <a:ln w="0"/>
              <a:solidFill>
                <a:schemeClr val="bg1"/>
              </a:solidFill>
              <a:latin typeface="微軟正黑體" pitchFamily="34" charset="-120"/>
              <a:ea typeface="微軟正黑體" pitchFamily="34" charset="-120"/>
            </a:endParaRPr>
          </a:p>
          <a:p>
            <a:pPr marL="606425" indent="-342900">
              <a:buFont typeface="+mj-lt"/>
              <a:buAutoNum type="arabicPeriod"/>
            </a:pPr>
            <a:r>
              <a:rPr lang="zh-TW" altLang="en-US" dirty="0" smtClean="0">
                <a:ln w="0"/>
                <a:solidFill>
                  <a:schemeClr val="bg1"/>
                </a:solidFill>
                <a:latin typeface="微軟正黑體" pitchFamily="34" charset="-120"/>
                <a:ea typeface="微軟正黑體" pitchFamily="34" charset="-120"/>
              </a:rPr>
              <a:t>印</a:t>
            </a:r>
            <a:r>
              <a:rPr lang="zh-TW" altLang="en-US" dirty="0">
                <a:ln w="0"/>
                <a:solidFill>
                  <a:schemeClr val="bg1"/>
                </a:solidFill>
                <a:latin typeface="微軟正黑體" pitchFamily="34" charset="-120"/>
                <a:ea typeface="微軟正黑體" pitchFamily="34" charset="-120"/>
              </a:rPr>
              <a:t>出</a:t>
            </a:r>
            <a:r>
              <a:rPr lang="zh-TW" altLang="en-US" dirty="0" smtClean="0">
                <a:ln w="0"/>
                <a:solidFill>
                  <a:schemeClr val="bg1"/>
                </a:solidFill>
                <a:latin typeface="微軟正黑體" pitchFamily="34" charset="-120"/>
                <a:ea typeface="微軟正黑體" pitchFamily="34" charset="-120"/>
              </a:rPr>
              <a:t>的</a:t>
            </a:r>
            <a:r>
              <a:rPr lang="en-US" altLang="zh-TW" dirty="0" smtClean="0">
                <a:ln w="0"/>
                <a:solidFill>
                  <a:schemeClr val="bg1"/>
                </a:solidFill>
                <a:latin typeface="微軟正黑體" pitchFamily="34" charset="-120"/>
                <a:ea typeface="微軟正黑體" pitchFamily="34" charset="-120"/>
              </a:rPr>
              <a:t>1</a:t>
            </a:r>
            <a:r>
              <a:rPr lang="zh-TW" altLang="en-US" dirty="0" smtClean="0">
                <a:ln w="0"/>
                <a:solidFill>
                  <a:schemeClr val="bg1"/>
                </a:solidFill>
                <a:latin typeface="微軟正黑體" pitchFamily="34" charset="-120"/>
                <a:ea typeface="微軟正黑體" pitchFamily="34" charset="-120"/>
              </a:rPr>
              <a:t>張</a:t>
            </a:r>
            <a:r>
              <a:rPr lang="zh-TW" altLang="en-US" dirty="0">
                <a:ln w="0"/>
                <a:solidFill>
                  <a:schemeClr val="bg1"/>
                </a:solidFill>
                <a:latin typeface="微軟正黑體" pitchFamily="34" charset="-120"/>
                <a:ea typeface="微軟正黑體" pitchFamily="34" charset="-120"/>
              </a:rPr>
              <a:t>電子論文授權書上「簽名</a:t>
            </a:r>
            <a:r>
              <a:rPr lang="en-US" altLang="zh-TW" dirty="0">
                <a:ln w="0"/>
                <a:solidFill>
                  <a:schemeClr val="bg1"/>
                </a:solidFill>
                <a:latin typeface="微軟正黑體" pitchFamily="34" charset="-120"/>
                <a:ea typeface="微軟正黑體" pitchFamily="34" charset="-120"/>
              </a:rPr>
              <a:t>+</a:t>
            </a:r>
            <a:r>
              <a:rPr lang="zh-TW" altLang="en-US" dirty="0">
                <a:ln w="0"/>
                <a:solidFill>
                  <a:schemeClr val="bg1"/>
                </a:solidFill>
                <a:latin typeface="微軟正黑體" pitchFamily="34" charset="-120"/>
                <a:ea typeface="微軟正黑體" pitchFamily="34" charset="-120"/>
              </a:rPr>
              <a:t>日期</a:t>
            </a:r>
            <a:r>
              <a:rPr lang="zh-TW" altLang="en-US" dirty="0" smtClean="0">
                <a:ln w="0"/>
                <a:solidFill>
                  <a:schemeClr val="bg1"/>
                </a:solidFill>
                <a:latin typeface="微軟正黑體" pitchFamily="34" charset="-120"/>
                <a:ea typeface="微軟正黑體" pitchFamily="34" charset="-120"/>
              </a:rPr>
              <a:t>」</a:t>
            </a:r>
            <a:endParaRPr lang="zh-TW" altLang="en-US" dirty="0">
              <a:ln w="0"/>
              <a:solidFill>
                <a:schemeClr val="bg1"/>
              </a:solidFill>
              <a:latin typeface="微軟正黑體" pitchFamily="34" charset="-120"/>
              <a:ea typeface="微軟正黑體" pitchFamily="34" charset="-120"/>
            </a:endParaRPr>
          </a:p>
          <a:p>
            <a:pPr marL="606425" indent="-342900">
              <a:buFont typeface="+mj-lt"/>
              <a:buAutoNum type="arabicPeriod"/>
            </a:pPr>
            <a:r>
              <a:rPr lang="zh-TW" altLang="en-US" dirty="0" smtClean="0">
                <a:ln w="0"/>
                <a:solidFill>
                  <a:schemeClr val="bg1"/>
                </a:solidFill>
                <a:latin typeface="微軟正黑體" pitchFamily="34" charset="-120"/>
                <a:ea typeface="微軟正黑體" pitchFamily="34" charset="-120"/>
              </a:rPr>
              <a:t>辦</a:t>
            </a:r>
            <a:r>
              <a:rPr lang="zh-TW" altLang="en-US" dirty="0">
                <a:ln w="0"/>
                <a:solidFill>
                  <a:schemeClr val="bg1"/>
                </a:solidFill>
                <a:latin typeface="微軟正黑體" pitchFamily="34" charset="-120"/>
                <a:ea typeface="微軟正黑體" pitchFamily="34" charset="-120"/>
              </a:rPr>
              <a:t>離校時</a:t>
            </a:r>
            <a:r>
              <a:rPr lang="en-US" altLang="zh-TW" dirty="0">
                <a:ln w="0"/>
                <a:solidFill>
                  <a:schemeClr val="bg1"/>
                </a:solidFill>
                <a:latin typeface="微軟正黑體" pitchFamily="34" charset="-120"/>
                <a:ea typeface="微軟正黑體" pitchFamily="34" charset="-120"/>
              </a:rPr>
              <a:t>, </a:t>
            </a:r>
            <a:r>
              <a:rPr lang="zh-TW" altLang="en-US" dirty="0">
                <a:ln w="0"/>
                <a:solidFill>
                  <a:schemeClr val="bg1"/>
                </a:solidFill>
                <a:latin typeface="微軟正黑體" pitchFamily="34" charset="-120"/>
                <a:ea typeface="微軟正黑體" pitchFamily="34" charset="-120"/>
              </a:rPr>
              <a:t>連同「</a:t>
            </a:r>
            <a:r>
              <a:rPr lang="en-US" altLang="zh-TW" dirty="0">
                <a:ln w="0"/>
                <a:solidFill>
                  <a:schemeClr val="bg1"/>
                </a:solidFill>
                <a:latin typeface="微軟正黑體" pitchFamily="34" charset="-120"/>
                <a:ea typeface="微軟正黑體" pitchFamily="34" charset="-120"/>
              </a:rPr>
              <a:t>2</a:t>
            </a:r>
            <a:r>
              <a:rPr lang="zh-TW" altLang="en-US" dirty="0">
                <a:ln w="0"/>
                <a:solidFill>
                  <a:schemeClr val="bg1"/>
                </a:solidFill>
                <a:latin typeface="微軟正黑體" pitchFamily="34" charset="-120"/>
                <a:ea typeface="微軟正黑體" pitchFamily="34" charset="-120"/>
              </a:rPr>
              <a:t>本紙本論文」一起交</a:t>
            </a:r>
            <a:r>
              <a:rPr lang="en-US" altLang="zh-TW" dirty="0">
                <a:ln w="0"/>
                <a:solidFill>
                  <a:schemeClr val="bg1"/>
                </a:solidFill>
                <a:latin typeface="微軟正黑體" pitchFamily="34" charset="-120"/>
                <a:ea typeface="微軟正黑體" pitchFamily="34" charset="-120"/>
              </a:rPr>
              <a:t>1F</a:t>
            </a:r>
            <a:r>
              <a:rPr lang="zh-TW" altLang="en-US" dirty="0">
                <a:ln w="0"/>
                <a:solidFill>
                  <a:schemeClr val="bg1"/>
                </a:solidFill>
                <a:latin typeface="微軟正黑體" pitchFamily="34" charset="-120"/>
                <a:ea typeface="微軟正黑體" pitchFamily="34" charset="-120"/>
              </a:rPr>
              <a:t>參考諮詢台</a:t>
            </a:r>
          </a:p>
          <a:p>
            <a:pPr marL="263525"/>
            <a:endParaRPr lang="en-US" altLang="zh-TW" sz="1050" dirty="0">
              <a:ln w="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399968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97172" y="761556"/>
            <a:ext cx="9601200" cy="1485900"/>
          </a:xfrm>
        </p:spPr>
        <p:txBody>
          <a:bodyPr/>
          <a:lstStyle/>
          <a:p>
            <a:pPr algn="ctr"/>
            <a:r>
              <a:rPr lang="zh-TW" altLang="en-US" b="1" dirty="0" smtClean="0">
                <a:solidFill>
                  <a:srgbClr val="FF0000"/>
                </a:solidFill>
                <a:latin typeface="華康黑體 Std W5" pitchFamily="34" charset="-120"/>
                <a:ea typeface="華康黑體 Std W5" pitchFamily="34" charset="-120"/>
              </a:rPr>
              <a:t>疫情期間</a:t>
            </a:r>
            <a:r>
              <a:rPr lang="en-US" altLang="zh-TW" b="1" dirty="0" smtClean="0">
                <a:latin typeface="華康黑體 Std W5" pitchFamily="34" charset="-120"/>
                <a:ea typeface="華康黑體 Std W5" pitchFamily="34" charset="-120"/>
              </a:rPr>
              <a:t/>
            </a:r>
            <a:br>
              <a:rPr lang="en-US" altLang="zh-TW" b="1" dirty="0" smtClean="0">
                <a:latin typeface="華康黑體 Std W5" pitchFamily="34" charset="-120"/>
                <a:ea typeface="華康黑體 Std W5" pitchFamily="34" charset="-120"/>
              </a:rPr>
            </a:br>
            <a:r>
              <a:rPr lang="en-US" altLang="zh-TW" b="1" dirty="0" smtClean="0">
                <a:latin typeface="華康黑體 Std W5" pitchFamily="34" charset="-120"/>
                <a:ea typeface="華康黑體 Std W5" pitchFamily="34" charset="-120"/>
              </a:rPr>
              <a:t>【</a:t>
            </a:r>
            <a:r>
              <a:rPr lang="zh-TW" altLang="en-US" b="1" dirty="0" smtClean="0">
                <a:latin typeface="華康黑體 Std W5" pitchFamily="34" charset="-120"/>
                <a:ea typeface="華康黑體 Std W5" pitchFamily="34" charset="-120"/>
              </a:rPr>
              <a:t>博碩士論文繳交</a:t>
            </a:r>
            <a:r>
              <a:rPr lang="en-US" altLang="zh-TW" b="1" dirty="0" smtClean="0">
                <a:latin typeface="華康黑體 Std W5" pitchFamily="34" charset="-120"/>
                <a:ea typeface="華康黑體 Std W5" pitchFamily="34" charset="-120"/>
              </a:rPr>
              <a:t>】</a:t>
            </a:r>
            <a:endParaRPr lang="zh-TW" altLang="en-US" b="1" dirty="0">
              <a:latin typeface="華康黑體 Std W5" pitchFamily="34" charset="-120"/>
              <a:ea typeface="華康黑體 Std W5" pitchFamily="34" charset="-120"/>
            </a:endParaRPr>
          </a:p>
        </p:txBody>
      </p:sp>
      <p:sp>
        <p:nvSpPr>
          <p:cNvPr id="3" name="內容版面配置區 2"/>
          <p:cNvSpPr>
            <a:spLocks noGrp="1"/>
          </p:cNvSpPr>
          <p:nvPr>
            <p:ph idx="1"/>
          </p:nvPr>
        </p:nvSpPr>
        <p:spPr>
          <a:xfrm>
            <a:off x="1499191" y="2406945"/>
            <a:ext cx="9601200" cy="3689498"/>
          </a:xfrm>
        </p:spPr>
        <p:txBody>
          <a:bodyPr>
            <a:normAutofit fontScale="92500" lnSpcReduction="10000"/>
          </a:bodyPr>
          <a:lstStyle/>
          <a:p>
            <a:pPr marL="0" indent="0" algn="ctr">
              <a:buNone/>
            </a:pPr>
            <a:r>
              <a:rPr lang="zh-TW" altLang="en-US" sz="3200" dirty="0" smtClean="0">
                <a:latin typeface="華康黑體 Std W5" pitchFamily="34" charset="-120"/>
                <a:ea typeface="華康黑體 Std W5" pitchFamily="34" charset="-120"/>
              </a:rPr>
              <a:t>請</a:t>
            </a:r>
            <a:r>
              <a:rPr lang="zh-TW" altLang="en-US" sz="3200" dirty="0">
                <a:latin typeface="華康黑體 Std W5" pitchFamily="34" charset="-120"/>
                <a:ea typeface="華康黑體 Std W5" pitchFamily="34" charset="-120"/>
              </a:rPr>
              <a:t>於繳交</a:t>
            </a:r>
            <a:r>
              <a:rPr lang="zh-TW" altLang="en-US" sz="3200" dirty="0" smtClean="0">
                <a:latin typeface="華康黑體 Std W5" pitchFamily="34" charset="-120"/>
                <a:ea typeface="華康黑體 Std W5" pitchFamily="34" charset="-120"/>
              </a:rPr>
              <a:t>前一天向 </a:t>
            </a:r>
            <a:r>
              <a:rPr lang="zh-TW" altLang="en-US" sz="3200" u="sng" dirty="0" smtClean="0">
                <a:latin typeface="華康黑體 Std W5" pitchFamily="34" charset="-120"/>
                <a:ea typeface="華康黑體 Std W5" pitchFamily="34" charset="-120"/>
              </a:rPr>
              <a:t>綜合</a:t>
            </a:r>
            <a:r>
              <a:rPr lang="zh-TW" altLang="en-US" sz="3200" u="sng" dirty="0">
                <a:latin typeface="華康黑體 Std W5" pitchFamily="34" charset="-120"/>
                <a:ea typeface="華康黑體 Std W5" pitchFamily="34" charset="-120"/>
              </a:rPr>
              <a:t>業務</a:t>
            </a:r>
            <a:r>
              <a:rPr lang="zh-TW" altLang="en-US" sz="3200" u="sng" dirty="0" smtClean="0">
                <a:latin typeface="華康黑體 Std W5" pitchFamily="34" charset="-120"/>
                <a:ea typeface="華康黑體 Std W5" pitchFamily="34" charset="-120"/>
              </a:rPr>
              <a:t>組</a:t>
            </a:r>
            <a:r>
              <a:rPr lang="zh-TW" altLang="en-US" sz="3200" dirty="0" smtClean="0">
                <a:latin typeface="華康黑體 Std W5" pitchFamily="34" charset="-120"/>
                <a:ea typeface="華康黑體 Std W5" pitchFamily="34" charset="-120"/>
              </a:rPr>
              <a:t> </a:t>
            </a:r>
            <a:r>
              <a:rPr lang="zh-TW" altLang="en-US" sz="3200" dirty="0" smtClean="0">
                <a:latin typeface="華康黑體 Std W5" pitchFamily="34" charset="-120"/>
                <a:ea typeface="華康黑體 Std W5" pitchFamily="34" charset="-120"/>
              </a:rPr>
              <a:t>預約離</a:t>
            </a:r>
            <a:r>
              <a:rPr lang="zh-TW" altLang="en-US" sz="3200" dirty="0">
                <a:latin typeface="華康黑體 Std W5" pitchFamily="34" charset="-120"/>
                <a:ea typeface="華康黑體 Std W5" pitchFamily="34" charset="-120"/>
              </a:rPr>
              <a:t>校</a:t>
            </a:r>
            <a:r>
              <a:rPr lang="zh-TW" altLang="en-US" sz="3200" dirty="0" smtClean="0">
                <a:latin typeface="華康黑體 Std W5" pitchFamily="34" charset="-120"/>
                <a:ea typeface="華康黑體 Std W5" pitchFamily="34" charset="-120"/>
              </a:rPr>
              <a:t>手續辦理時間，</a:t>
            </a:r>
            <a:r>
              <a:rPr lang="zh-TW" altLang="en-US" sz="3200" dirty="0">
                <a:latin typeface="華康黑體 Std W5" pitchFamily="34" charset="-120"/>
                <a:ea typeface="華康黑體 Std W5" pitchFamily="34" charset="-120"/>
              </a:rPr>
              <a:t>預約成功即可該天到館繳交論文</a:t>
            </a:r>
            <a:r>
              <a:rPr lang="zh-TW" altLang="en-US" sz="3200" dirty="0" smtClean="0">
                <a:latin typeface="華康黑體 Std W5" pitchFamily="34" charset="-120"/>
                <a:ea typeface="華康黑體 Std W5" pitchFamily="34" charset="-120"/>
              </a:rPr>
              <a:t>。</a:t>
            </a:r>
            <a:endParaRPr lang="en-US" altLang="zh-TW" sz="3200" dirty="0" smtClean="0">
              <a:latin typeface="華康黑體 Std W5" pitchFamily="34" charset="-120"/>
              <a:ea typeface="華康黑體 Std W5" pitchFamily="34" charset="-120"/>
            </a:endParaRPr>
          </a:p>
          <a:p>
            <a:pPr marL="0" indent="0" algn="ctr">
              <a:buNone/>
            </a:pPr>
            <a:r>
              <a:rPr lang="zh-TW" altLang="en-US" sz="3200" dirty="0">
                <a:solidFill>
                  <a:srgbClr val="FF0000"/>
                </a:solidFill>
                <a:latin typeface="華康黑體 Std W5" pitchFamily="34" charset="-120"/>
                <a:ea typeface="華康黑體 Std W5" pitchFamily="34" charset="-120"/>
              </a:rPr>
              <a:t>請務必於預約時間前</a:t>
            </a:r>
            <a:r>
              <a:rPr lang="en-US" altLang="zh-TW" sz="3200" dirty="0">
                <a:solidFill>
                  <a:srgbClr val="FF0000"/>
                </a:solidFill>
                <a:latin typeface="華康黑體 Std W5" pitchFamily="34" charset="-120"/>
                <a:ea typeface="華康黑體 Std W5" pitchFamily="34" charset="-120"/>
              </a:rPr>
              <a:t>30-50</a:t>
            </a:r>
            <a:r>
              <a:rPr lang="zh-TW" altLang="en-US" sz="3200" dirty="0">
                <a:solidFill>
                  <a:srgbClr val="FF0000"/>
                </a:solidFill>
                <a:latin typeface="華康黑體 Std W5" pitchFamily="34" charset="-120"/>
                <a:ea typeface="華康黑體 Std W5" pitchFamily="34" charset="-120"/>
              </a:rPr>
              <a:t>分鐘至圖書館辦理論文繳交，以免延誤到綜合業務組預約辦理時程。</a:t>
            </a:r>
            <a:endParaRPr lang="en-US" altLang="zh-TW" sz="3200" dirty="0">
              <a:solidFill>
                <a:srgbClr val="FF0000"/>
              </a:solidFill>
              <a:latin typeface="華康黑體 Std W5" pitchFamily="34" charset="-120"/>
              <a:ea typeface="華康黑體 Std W5" pitchFamily="34" charset="-120"/>
            </a:endParaRPr>
          </a:p>
          <a:p>
            <a:pPr marL="0" indent="0" algn="ctr">
              <a:buNone/>
            </a:pPr>
            <a:r>
              <a:rPr lang="zh-TW" altLang="en-US" sz="1200" dirty="0" smtClean="0">
                <a:latin typeface="華康黑體 Std W5" pitchFamily="34" charset="-120"/>
                <a:ea typeface="華康黑體 Std W5" pitchFamily="34" charset="-120"/>
              </a:rPr>
              <a:t> </a:t>
            </a:r>
            <a:endParaRPr lang="zh-TW" altLang="en-US" sz="1200" dirty="0">
              <a:latin typeface="華康黑體 Std W5" pitchFamily="34" charset="-120"/>
              <a:ea typeface="華康黑體 Std W5" pitchFamily="34" charset="-120"/>
            </a:endParaRPr>
          </a:p>
          <a:p>
            <a:pPr marL="0" indent="0">
              <a:buNone/>
            </a:pPr>
            <a:r>
              <a:rPr lang="zh-TW" altLang="en-US" dirty="0" smtClean="0">
                <a:latin typeface="華康黑體 Std W5" pitchFamily="34" charset="-120"/>
                <a:ea typeface="華康黑體 Std W5" pitchFamily="34" charset="-120"/>
              </a:rPr>
              <a:t>教務處 </a:t>
            </a:r>
            <a:r>
              <a:rPr lang="zh-TW" altLang="en-US" dirty="0">
                <a:latin typeface="華康黑體 Std W5" pitchFamily="34" charset="-120"/>
                <a:ea typeface="華康黑體 Std W5" pitchFamily="34" charset="-120"/>
              </a:rPr>
              <a:t>綜合業務組 </a:t>
            </a:r>
            <a:r>
              <a:rPr lang="en-US" altLang="zh-TW" dirty="0" smtClean="0">
                <a:latin typeface="華康黑體 Std W5" pitchFamily="34" charset="-120"/>
                <a:ea typeface="華康黑體 Std W5" pitchFamily="34" charset="-120"/>
              </a:rPr>
              <a:t/>
            </a:r>
            <a:br>
              <a:rPr lang="en-US" altLang="zh-TW" dirty="0" smtClean="0">
                <a:latin typeface="華康黑體 Std W5" pitchFamily="34" charset="-120"/>
                <a:ea typeface="華康黑體 Std W5" pitchFamily="34" charset="-120"/>
              </a:rPr>
            </a:br>
            <a:r>
              <a:rPr lang="zh-TW" altLang="en-US" dirty="0" smtClean="0">
                <a:latin typeface="華康黑體 Std W5" pitchFamily="34" charset="-120"/>
                <a:ea typeface="華康黑體 Std W5" pitchFamily="34" charset="-120"/>
              </a:rPr>
              <a:t>預約</a:t>
            </a:r>
            <a:r>
              <a:rPr lang="zh-TW" altLang="en-US" dirty="0">
                <a:latin typeface="華康黑體 Std W5" pitchFamily="34" charset="-120"/>
                <a:ea typeface="華康黑體 Std W5" pitchFamily="34" charset="-120"/>
              </a:rPr>
              <a:t>電話：</a:t>
            </a:r>
            <a:r>
              <a:rPr lang="en-US" altLang="zh-TW" dirty="0">
                <a:latin typeface="華康黑體 Std W5" pitchFamily="34" charset="-120"/>
                <a:ea typeface="華康黑體 Std W5" pitchFamily="34" charset="-120"/>
              </a:rPr>
              <a:t>04-26328001</a:t>
            </a:r>
            <a:r>
              <a:rPr lang="zh-TW" altLang="en-US" dirty="0">
                <a:latin typeface="華康黑體 Std W5" pitchFamily="34" charset="-120"/>
                <a:ea typeface="華康黑體 Std W5" pitchFamily="34" charset="-120"/>
              </a:rPr>
              <a:t>分機</a:t>
            </a:r>
            <a:r>
              <a:rPr lang="en-US" altLang="zh-TW" dirty="0">
                <a:latin typeface="華康黑體 Std W5" pitchFamily="34" charset="-120"/>
                <a:ea typeface="華康黑體 Std W5" pitchFamily="34" charset="-120"/>
              </a:rPr>
              <a:t>11110-11122</a:t>
            </a:r>
            <a:r>
              <a:rPr lang="zh-TW" altLang="en-US" dirty="0">
                <a:latin typeface="華康黑體 Std W5" pitchFamily="34" charset="-120"/>
                <a:ea typeface="華康黑體 Std W5" pitchFamily="34" charset="-120"/>
              </a:rPr>
              <a:t>，</a:t>
            </a:r>
            <a:r>
              <a:rPr lang="en-US" altLang="zh-TW" dirty="0">
                <a:latin typeface="華康黑體 Std W5" pitchFamily="34" charset="-120"/>
                <a:ea typeface="華康黑體 Std W5" pitchFamily="34" charset="-120"/>
              </a:rPr>
              <a:t>Email: </a:t>
            </a:r>
            <a:r>
              <a:rPr lang="en-US" altLang="zh-TW" dirty="0" smtClean="0">
                <a:latin typeface="華康黑體 Std W5" pitchFamily="34" charset="-120"/>
                <a:ea typeface="華康黑體 Std W5" pitchFamily="34" charset="-120"/>
              </a:rPr>
              <a:t>pu101b0@pu.edu.tw</a:t>
            </a:r>
          </a:p>
          <a:p>
            <a:pPr marL="0" indent="0">
              <a:buNone/>
            </a:pPr>
            <a:r>
              <a:rPr lang="zh-TW" altLang="en-US" sz="800" dirty="0" smtClean="0">
                <a:latin typeface="華康黑體 Std W5" pitchFamily="34" charset="-120"/>
                <a:ea typeface="華康黑體 Std W5" pitchFamily="34" charset="-120"/>
              </a:rPr>
              <a:t>  </a:t>
            </a:r>
            <a:endParaRPr lang="en-US" altLang="zh-TW" sz="800" dirty="0">
              <a:latin typeface="華康黑體 Std W5" pitchFamily="34" charset="-120"/>
              <a:ea typeface="華康黑體 Std W5" pitchFamily="34" charset="-120"/>
            </a:endParaRPr>
          </a:p>
          <a:p>
            <a:pPr marL="0" indent="0">
              <a:buNone/>
            </a:pPr>
            <a:r>
              <a:rPr lang="zh-TW" altLang="en-US" dirty="0" smtClean="0">
                <a:latin typeface="華康黑體 Std W5" pitchFamily="34" charset="-120"/>
                <a:ea typeface="華康黑體 Std W5" pitchFamily="34" charset="-120"/>
              </a:rPr>
              <a:t>圖書館 </a:t>
            </a:r>
            <a:r>
              <a:rPr lang="zh-TW" altLang="en-US" dirty="0">
                <a:latin typeface="華康黑體 Std W5" pitchFamily="34" charset="-120"/>
                <a:ea typeface="華康黑體 Std W5" pitchFamily="34" charset="-120"/>
              </a:rPr>
              <a:t>知識服務</a:t>
            </a:r>
            <a:r>
              <a:rPr lang="zh-TW" altLang="en-US" dirty="0" smtClean="0">
                <a:latin typeface="華康黑體 Std W5" pitchFamily="34" charset="-120"/>
                <a:ea typeface="華康黑體 Std W5" pitchFamily="34" charset="-120"/>
              </a:rPr>
              <a:t>組</a:t>
            </a:r>
            <a:r>
              <a:rPr lang="en-US" altLang="zh-TW" dirty="0" smtClean="0">
                <a:latin typeface="華康黑體 Std W5" pitchFamily="34" charset="-120"/>
                <a:ea typeface="華康黑體 Std W5" pitchFamily="34" charset="-120"/>
              </a:rPr>
              <a:t/>
            </a:r>
            <a:br>
              <a:rPr lang="en-US" altLang="zh-TW" dirty="0" smtClean="0">
                <a:latin typeface="華康黑體 Std W5" pitchFamily="34" charset="-120"/>
                <a:ea typeface="華康黑體 Std W5" pitchFamily="34" charset="-120"/>
              </a:rPr>
            </a:br>
            <a:r>
              <a:rPr lang="zh-TW" altLang="en-US" dirty="0" smtClean="0">
                <a:latin typeface="華康黑體 Std W5" pitchFamily="34" charset="-120"/>
                <a:ea typeface="華康黑體 Std W5" pitchFamily="34" charset="-120"/>
              </a:rPr>
              <a:t>聯絡</a:t>
            </a:r>
            <a:r>
              <a:rPr lang="zh-TW" altLang="en-US" dirty="0">
                <a:latin typeface="華康黑體 Std W5" pitchFamily="34" charset="-120"/>
                <a:ea typeface="華康黑體 Std W5" pitchFamily="34" charset="-120"/>
              </a:rPr>
              <a:t>資訊：</a:t>
            </a:r>
            <a:r>
              <a:rPr lang="en-US" altLang="zh-TW" dirty="0">
                <a:latin typeface="華康黑體 Std W5" pitchFamily="34" charset="-120"/>
                <a:ea typeface="華康黑體 Std W5" pitchFamily="34" charset="-120"/>
              </a:rPr>
              <a:t>04-26328001</a:t>
            </a:r>
            <a:r>
              <a:rPr lang="zh-TW" altLang="en-US" dirty="0">
                <a:latin typeface="華康黑體 Std W5" pitchFamily="34" charset="-120"/>
                <a:ea typeface="華康黑體 Std W5" pitchFamily="34" charset="-120"/>
              </a:rPr>
              <a:t>分機</a:t>
            </a:r>
            <a:r>
              <a:rPr lang="en-US" altLang="zh-TW" dirty="0">
                <a:latin typeface="華康黑體 Std W5" pitchFamily="34" charset="-120"/>
                <a:ea typeface="華康黑體 Std W5" pitchFamily="34" charset="-120"/>
              </a:rPr>
              <a:t>11633</a:t>
            </a:r>
            <a:r>
              <a:rPr lang="zh-TW" altLang="en-US" dirty="0">
                <a:latin typeface="華康黑體 Std W5" pitchFamily="34" charset="-120"/>
                <a:ea typeface="華康黑體 Std W5" pitchFamily="34" charset="-120"/>
              </a:rPr>
              <a:t>，</a:t>
            </a:r>
            <a:r>
              <a:rPr lang="en-US" altLang="zh-TW" dirty="0">
                <a:latin typeface="華康黑體 Std W5" pitchFamily="34" charset="-120"/>
                <a:ea typeface="華康黑體 Std W5" pitchFamily="34" charset="-120"/>
              </a:rPr>
              <a:t>Email: ref1@lib.pu.edu.tw</a:t>
            </a:r>
          </a:p>
        </p:txBody>
      </p:sp>
    </p:spTree>
    <p:extLst>
      <p:ext uri="{BB962C8B-B14F-4D97-AF65-F5344CB8AC3E}">
        <p14:creationId xmlns:p14="http://schemas.microsoft.com/office/powerpoint/2010/main" val="28348718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建檔流程圖</a:t>
            </a:r>
          </a:p>
        </p:txBody>
      </p:sp>
      <p:sp>
        <p:nvSpPr>
          <p:cNvPr id="5" name="文字版面配置區 4"/>
          <p:cNvSpPr>
            <a:spLocks noGrp="1"/>
          </p:cNvSpPr>
          <p:nvPr>
            <p:ph type="body"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第五步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完成</a:t>
            </a:r>
            <a:endParaRPr lang="en-US" altLang="zh-TW" dirty="0" smtClean="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We're very proud of </a:t>
            </a:r>
            <a:r>
              <a:rPr lang="en-US" altLang="zh-TW" dirty="0" smtClean="0">
                <a:latin typeface="微軟正黑體" panose="020B0604030504040204" pitchFamily="34" charset="-120"/>
                <a:ea typeface="微軟正黑體" panose="020B0604030504040204" pitchFamily="34" charset="-120"/>
              </a:rPr>
              <a:t>you !</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801263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Y:\L-靜宜大學數位化論文典藏計畫\建檔手冊\PU論文上傳教學ppt\20210429流程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859" y="0"/>
            <a:ext cx="82295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左右括弧 4"/>
          <p:cNvSpPr/>
          <p:nvPr/>
        </p:nvSpPr>
        <p:spPr>
          <a:xfrm>
            <a:off x="2551821" y="4774017"/>
            <a:ext cx="1499192" cy="1081436"/>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6" name="橢圓圖說文字 5"/>
          <p:cNvSpPr/>
          <p:nvPr/>
        </p:nvSpPr>
        <p:spPr>
          <a:xfrm>
            <a:off x="1970102" y="4019476"/>
            <a:ext cx="791570" cy="717550"/>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smtClean="0">
                <a:latin typeface="Microsoft JhengHei" charset="-120"/>
                <a:ea typeface="Microsoft JhengHei" charset="-120"/>
                <a:cs typeface="Microsoft JhengHei" charset="-120"/>
              </a:rPr>
              <a:t>五</a:t>
            </a:r>
            <a:endParaRPr kumimoji="1" lang="zh-TW" altLang="en-US" dirty="0">
              <a:latin typeface="Microsoft JhengHei" charset="-120"/>
              <a:ea typeface="Microsoft JhengHei" charset="-120"/>
              <a:cs typeface="Microsoft JhengHei" charset="-120"/>
            </a:endParaRPr>
          </a:p>
        </p:txBody>
      </p:sp>
      <p:sp>
        <p:nvSpPr>
          <p:cNvPr id="2" name="文字方塊 1"/>
          <p:cNvSpPr txBox="1"/>
          <p:nvPr/>
        </p:nvSpPr>
        <p:spPr>
          <a:xfrm rot="16200000">
            <a:off x="9190438" y="3308382"/>
            <a:ext cx="5532284" cy="246221"/>
          </a:xfrm>
          <a:prstGeom prst="rect">
            <a:avLst/>
          </a:prstGeom>
          <a:noFill/>
        </p:spPr>
        <p:txBody>
          <a:bodyPr wrap="none" rtlCol="0">
            <a:spAutoFit/>
          </a:bodyPr>
          <a:lstStyle/>
          <a:p>
            <a:r>
              <a:rPr lang="zh-TW" altLang="en-US" sz="1000" dirty="0" smtClean="0">
                <a:solidFill>
                  <a:schemeClr val="bg1">
                    <a:lumMod val="65000"/>
                  </a:schemeClr>
                </a:solidFill>
                <a:latin typeface="微軟正黑體" panose="020B0604030504040204" pitchFamily="34" charset="-120"/>
                <a:ea typeface="微軟正黑體" panose="020B0604030504040204" pitchFamily="34" charset="-120"/>
              </a:rPr>
              <a:t>圖片來源</a:t>
            </a:r>
            <a:r>
              <a:rPr lang="zh-TW" altLang="en-US" sz="1000" dirty="0">
                <a:solidFill>
                  <a:schemeClr val="bg1">
                    <a:lumMod val="65000"/>
                  </a:schemeClr>
                </a:solidFill>
                <a:latin typeface="微軟正黑體" panose="020B0604030504040204" pitchFamily="34" charset="-120"/>
                <a:ea typeface="微軟正黑體" panose="020B0604030504040204" pitchFamily="34" charset="-120"/>
              </a:rPr>
              <a:t>：</a:t>
            </a:r>
            <a:r>
              <a:rPr lang="en-US" altLang="zh-TW" sz="1000" dirty="0" smtClean="0">
                <a:solidFill>
                  <a:schemeClr val="bg1">
                    <a:lumMod val="65000"/>
                  </a:schemeClr>
                </a:solidFill>
                <a:latin typeface="微軟正黑體" panose="020B0604030504040204" pitchFamily="34" charset="-120"/>
                <a:ea typeface="微軟正黑體" panose="020B0604030504040204" pitchFamily="34" charset="-120"/>
              </a:rPr>
              <a:t>https</a:t>
            </a:r>
            <a:r>
              <a:rPr lang="en-US" altLang="zh-TW" sz="1000" dirty="0">
                <a:solidFill>
                  <a:schemeClr val="bg1">
                    <a:lumMod val="65000"/>
                  </a:schemeClr>
                </a:solidFill>
                <a:latin typeface="微軟正黑體" panose="020B0604030504040204" pitchFamily="34" charset="-120"/>
                <a:ea typeface="微軟正黑體" panose="020B0604030504040204" pitchFamily="34" charset="-120"/>
              </a:rPr>
              <a:t>://</a:t>
            </a:r>
            <a:r>
              <a:rPr lang="en-US" altLang="zh-TW" sz="1000" dirty="0" smtClean="0">
                <a:solidFill>
                  <a:schemeClr val="bg1">
                    <a:lumMod val="65000"/>
                  </a:schemeClr>
                </a:solidFill>
                <a:latin typeface="微軟正黑體" panose="020B0604030504040204" pitchFamily="34" charset="-120"/>
                <a:ea typeface="微軟正黑體" panose="020B0604030504040204" pitchFamily="34" charset="-120"/>
              </a:rPr>
              <a:t>memeprod.sgp1.digitaloceanspaces.com/user-wtf/1578568394884.jpg</a:t>
            </a:r>
            <a:endParaRPr lang="zh-TW" altLang="en-US" sz="1000" dirty="0">
              <a:solidFill>
                <a:schemeClr val="bg1">
                  <a:lumMod val="65000"/>
                </a:schemeClr>
              </a:solidFill>
              <a:latin typeface="微軟正黑體" panose="020B0604030504040204" pitchFamily="34" charset="-120"/>
              <a:ea typeface="微軟正黑體" panose="020B0604030504040204" pitchFamily="34" charset="-120"/>
            </a:endParaRPr>
          </a:p>
        </p:txBody>
      </p:sp>
      <p:grpSp>
        <p:nvGrpSpPr>
          <p:cNvPr id="8" name="群組 7"/>
          <p:cNvGrpSpPr/>
          <p:nvPr/>
        </p:nvGrpSpPr>
        <p:grpSpPr>
          <a:xfrm>
            <a:off x="2838894" y="3636484"/>
            <a:ext cx="3429000" cy="1143001"/>
            <a:chOff x="2360427" y="3431492"/>
            <a:chExt cx="3429000" cy="1143001"/>
          </a:xfrm>
        </p:grpSpPr>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427" y="3431493"/>
              <a:ext cx="1143000" cy="1143000"/>
            </a:xfrm>
            <a:prstGeom prst="rect">
              <a:avLst/>
            </a:prstGeom>
          </p:spPr>
        </p:pic>
        <p:pic>
          <p:nvPicPr>
            <p:cNvPr id="10" name="圖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427" y="3431493"/>
              <a:ext cx="1143000" cy="1143000"/>
            </a:xfrm>
            <a:prstGeom prst="rect">
              <a:avLst/>
            </a:prstGeom>
          </p:spPr>
        </p:pic>
        <p:pic>
          <p:nvPicPr>
            <p:cNvPr id="11" name="圖片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427" y="3431492"/>
              <a:ext cx="1143000" cy="1143000"/>
            </a:xfrm>
            <a:prstGeom prst="rect">
              <a:avLst/>
            </a:prstGeom>
          </p:spPr>
        </p:pic>
      </p:grpSp>
      <p:grpSp>
        <p:nvGrpSpPr>
          <p:cNvPr id="12" name="群組 11"/>
          <p:cNvGrpSpPr/>
          <p:nvPr/>
        </p:nvGrpSpPr>
        <p:grpSpPr>
          <a:xfrm>
            <a:off x="1618674" y="0"/>
            <a:ext cx="8854259" cy="6912002"/>
            <a:chOff x="1869976" y="-24508"/>
            <a:chExt cx="8854259" cy="6912002"/>
          </a:xfrm>
        </p:grpSpPr>
        <p:sp>
          <p:nvSpPr>
            <p:cNvPr id="9" name="矩形 8"/>
            <p:cNvSpPr/>
            <p:nvPr/>
          </p:nvSpPr>
          <p:spPr>
            <a:xfrm>
              <a:off x="1869976" y="0"/>
              <a:ext cx="885425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6577" y="-24508"/>
              <a:ext cx="6821054" cy="6912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7" name="群組 16"/>
          <p:cNvGrpSpPr/>
          <p:nvPr/>
        </p:nvGrpSpPr>
        <p:grpSpPr>
          <a:xfrm>
            <a:off x="142188" y="1565029"/>
            <a:ext cx="3429000" cy="1143001"/>
            <a:chOff x="2360427" y="3431492"/>
            <a:chExt cx="3429000" cy="1143001"/>
          </a:xfrm>
        </p:grpSpPr>
        <p:pic>
          <p:nvPicPr>
            <p:cNvPr id="18" name="圖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427" y="3431493"/>
              <a:ext cx="1143000" cy="1143000"/>
            </a:xfrm>
            <a:prstGeom prst="rect">
              <a:avLst/>
            </a:prstGeom>
          </p:spPr>
        </p:pic>
        <p:pic>
          <p:nvPicPr>
            <p:cNvPr id="19" name="圖片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427" y="3431493"/>
              <a:ext cx="1143000" cy="1143000"/>
            </a:xfrm>
            <a:prstGeom prst="rect">
              <a:avLst/>
            </a:prstGeom>
          </p:spPr>
        </p:pic>
        <p:pic>
          <p:nvPicPr>
            <p:cNvPr id="20" name="圖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427" y="3431492"/>
              <a:ext cx="1143000" cy="1143000"/>
            </a:xfrm>
            <a:prstGeom prst="rect">
              <a:avLst/>
            </a:prstGeom>
          </p:spPr>
        </p:pic>
      </p:grpSp>
      <p:grpSp>
        <p:nvGrpSpPr>
          <p:cNvPr id="27" name="群組 26"/>
          <p:cNvGrpSpPr/>
          <p:nvPr/>
        </p:nvGrpSpPr>
        <p:grpSpPr>
          <a:xfrm>
            <a:off x="7045425" y="1108348"/>
            <a:ext cx="3429000" cy="1143001"/>
            <a:chOff x="2360427" y="3431492"/>
            <a:chExt cx="3429000" cy="1143001"/>
          </a:xfrm>
        </p:grpSpPr>
        <p:pic>
          <p:nvPicPr>
            <p:cNvPr id="28" name="圖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427" y="3431493"/>
              <a:ext cx="1143000" cy="1143000"/>
            </a:xfrm>
            <a:prstGeom prst="rect">
              <a:avLst/>
            </a:prstGeom>
          </p:spPr>
        </p:pic>
        <p:pic>
          <p:nvPicPr>
            <p:cNvPr id="29" name="圖片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427" y="3431493"/>
              <a:ext cx="1143000" cy="1143000"/>
            </a:xfrm>
            <a:prstGeom prst="rect">
              <a:avLst/>
            </a:prstGeom>
          </p:spPr>
        </p:pic>
        <p:pic>
          <p:nvPicPr>
            <p:cNvPr id="30" name="圖片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427" y="3431492"/>
              <a:ext cx="1143000" cy="1143000"/>
            </a:xfrm>
            <a:prstGeom prst="rect">
              <a:avLst/>
            </a:prstGeom>
          </p:spPr>
        </p:pic>
      </p:grpSp>
      <p:grpSp>
        <p:nvGrpSpPr>
          <p:cNvPr id="31" name="群組 30"/>
          <p:cNvGrpSpPr/>
          <p:nvPr/>
        </p:nvGrpSpPr>
        <p:grpSpPr>
          <a:xfrm>
            <a:off x="8270964" y="3357345"/>
            <a:ext cx="3429000" cy="1143001"/>
            <a:chOff x="2360427" y="3431492"/>
            <a:chExt cx="3429000" cy="1143001"/>
          </a:xfrm>
        </p:grpSpPr>
        <p:pic>
          <p:nvPicPr>
            <p:cNvPr id="32" name="圖片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427" y="3431493"/>
              <a:ext cx="1143000" cy="1143000"/>
            </a:xfrm>
            <a:prstGeom prst="rect">
              <a:avLst/>
            </a:prstGeom>
          </p:spPr>
        </p:pic>
        <p:pic>
          <p:nvPicPr>
            <p:cNvPr id="33" name="圖片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427" y="3431493"/>
              <a:ext cx="1143000" cy="1143000"/>
            </a:xfrm>
            <a:prstGeom prst="rect">
              <a:avLst/>
            </a:prstGeom>
          </p:spPr>
        </p:pic>
        <p:pic>
          <p:nvPicPr>
            <p:cNvPr id="34" name="圖片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427" y="3431492"/>
              <a:ext cx="1143000" cy="1143000"/>
            </a:xfrm>
            <a:prstGeom prst="rect">
              <a:avLst/>
            </a:prstGeom>
          </p:spPr>
        </p:pic>
      </p:grpSp>
      <p:grpSp>
        <p:nvGrpSpPr>
          <p:cNvPr id="35" name="群組 34"/>
          <p:cNvGrpSpPr/>
          <p:nvPr/>
        </p:nvGrpSpPr>
        <p:grpSpPr>
          <a:xfrm>
            <a:off x="1047174" y="3989983"/>
            <a:ext cx="3429000" cy="1143001"/>
            <a:chOff x="2360427" y="3431492"/>
            <a:chExt cx="3429000" cy="1143001"/>
          </a:xfrm>
        </p:grpSpPr>
        <p:pic>
          <p:nvPicPr>
            <p:cNvPr id="36" name="圖片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427" y="3431493"/>
              <a:ext cx="1143000" cy="1143000"/>
            </a:xfrm>
            <a:prstGeom prst="rect">
              <a:avLst/>
            </a:prstGeom>
          </p:spPr>
        </p:pic>
        <p:pic>
          <p:nvPicPr>
            <p:cNvPr id="37" name="圖片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427" y="3431493"/>
              <a:ext cx="1143000" cy="1143000"/>
            </a:xfrm>
            <a:prstGeom prst="rect">
              <a:avLst/>
            </a:prstGeom>
          </p:spPr>
        </p:pic>
        <p:pic>
          <p:nvPicPr>
            <p:cNvPr id="38" name="圖片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6427" y="3431492"/>
              <a:ext cx="1143000" cy="1143000"/>
            </a:xfrm>
            <a:prstGeom prst="rect">
              <a:avLst/>
            </a:prstGeom>
          </p:spPr>
        </p:pic>
      </p:grpSp>
    </p:spTree>
    <p:extLst>
      <p:ext uri="{BB962C8B-B14F-4D97-AF65-F5344CB8AC3E}">
        <p14:creationId xmlns:p14="http://schemas.microsoft.com/office/powerpoint/2010/main" val="140392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 calcmode="lin" valueType="num">
                                      <p:cBhvr>
                                        <p:cTn id="17" dur="500" fill="hold"/>
                                        <p:tgtEl>
                                          <p:spTgt spid="8"/>
                                        </p:tgtEl>
                                        <p:attrNameLst>
                                          <p:attrName>style.rotation</p:attrName>
                                        </p:attrNameLst>
                                      </p:cBhvr>
                                      <p:tavLst>
                                        <p:tav tm="0">
                                          <p:val>
                                            <p:fltVal val="360"/>
                                          </p:val>
                                        </p:tav>
                                        <p:tav tm="100000">
                                          <p:val>
                                            <p:fltVal val="0"/>
                                          </p:val>
                                        </p:tav>
                                      </p:tavLst>
                                    </p:anim>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500"/>
                            </p:stCondLst>
                            <p:childTnLst>
                              <p:par>
                                <p:cTn id="27" presetID="2" presetClass="entr" presetSubtype="6"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1+#ppt_w/2"/>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par>
                          <p:cTn id="31" fill="hold">
                            <p:stCondLst>
                              <p:cond delay="1000"/>
                            </p:stCondLst>
                            <p:childTnLst>
                              <p:par>
                                <p:cTn id="32" presetID="2" presetClass="entr" presetSubtype="12" fill="hold" nodeType="afterEffect">
                                  <p:stCondLst>
                                    <p:cond delay="0"/>
                                  </p:stCondLst>
                                  <p:childTnLst>
                                    <p:set>
                                      <p:cBhvr>
                                        <p:cTn id="33" dur="1" fill="hold">
                                          <p:stCondLst>
                                            <p:cond delay="0"/>
                                          </p:stCondLst>
                                        </p:cTn>
                                        <p:tgtEl>
                                          <p:spTgt spid="27"/>
                                        </p:tgtEl>
                                        <p:attrNameLst>
                                          <p:attrName>style.visibility</p:attrName>
                                        </p:attrNameLst>
                                      </p:cBhvr>
                                      <p:to>
                                        <p:strVal val="visible"/>
                                      </p:to>
                                    </p:set>
                                    <p:anim calcmode="lin" valueType="num">
                                      <p:cBhvr additive="base">
                                        <p:cTn id="34" dur="500" fill="hold"/>
                                        <p:tgtEl>
                                          <p:spTgt spid="27"/>
                                        </p:tgtEl>
                                        <p:attrNameLst>
                                          <p:attrName>ppt_x</p:attrName>
                                        </p:attrNameLst>
                                      </p:cBhvr>
                                      <p:tavLst>
                                        <p:tav tm="0">
                                          <p:val>
                                            <p:strVal val="0-#ppt_w/2"/>
                                          </p:val>
                                        </p:tav>
                                        <p:tav tm="100000">
                                          <p:val>
                                            <p:strVal val="#ppt_x"/>
                                          </p:val>
                                        </p:tav>
                                      </p:tavLst>
                                    </p:anim>
                                    <p:anim calcmode="lin" valueType="num">
                                      <p:cBhvr additive="base">
                                        <p:cTn id="35" dur="500" fill="hold"/>
                                        <p:tgtEl>
                                          <p:spTgt spid="27"/>
                                        </p:tgtEl>
                                        <p:attrNameLst>
                                          <p:attrName>ppt_y</p:attrName>
                                        </p:attrNameLst>
                                      </p:cBhvr>
                                      <p:tavLst>
                                        <p:tav tm="0">
                                          <p:val>
                                            <p:strVal val="1+#ppt_h/2"/>
                                          </p:val>
                                        </p:tav>
                                        <p:tav tm="100000">
                                          <p:val>
                                            <p:strVal val="#ppt_y"/>
                                          </p:val>
                                        </p:tav>
                                      </p:tavLst>
                                    </p:anim>
                                  </p:childTnLst>
                                </p:cTn>
                              </p:par>
                            </p:childTnLst>
                          </p:cTn>
                        </p:par>
                        <p:par>
                          <p:cTn id="36" fill="hold">
                            <p:stCondLst>
                              <p:cond delay="1500"/>
                            </p:stCondLst>
                            <p:childTnLst>
                              <p:par>
                                <p:cTn id="37" presetID="2" presetClass="entr" presetSubtype="9"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0-#ppt_w/2"/>
                                          </p:val>
                                        </p:tav>
                                        <p:tav tm="100000">
                                          <p:val>
                                            <p:strVal val="#ppt_x"/>
                                          </p:val>
                                        </p:tav>
                                      </p:tavLst>
                                    </p:anim>
                                    <p:anim calcmode="lin" valueType="num">
                                      <p:cBhvr additive="base">
                                        <p:cTn id="40" dur="500" fill="hold"/>
                                        <p:tgtEl>
                                          <p:spTgt spid="31"/>
                                        </p:tgtEl>
                                        <p:attrNameLst>
                                          <p:attrName>ppt_y</p:attrName>
                                        </p:attrNameLst>
                                      </p:cBhvr>
                                      <p:tavLst>
                                        <p:tav tm="0">
                                          <p:val>
                                            <p:strVal val="0-#ppt_h/2"/>
                                          </p:val>
                                        </p:tav>
                                        <p:tav tm="100000">
                                          <p:val>
                                            <p:strVal val="#ppt_y"/>
                                          </p:val>
                                        </p:tav>
                                      </p:tavLst>
                                    </p:anim>
                                  </p:childTnLst>
                                </p:cTn>
                              </p:par>
                            </p:childTnLst>
                          </p:cTn>
                        </p:par>
                        <p:par>
                          <p:cTn id="41" fill="hold">
                            <p:stCondLst>
                              <p:cond delay="2000"/>
                            </p:stCondLst>
                            <p:childTnLst>
                              <p:par>
                                <p:cTn id="42" presetID="2" presetClass="entr" presetSubtype="3"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additive="base">
                                        <p:cTn id="44" dur="500" fill="hold"/>
                                        <p:tgtEl>
                                          <p:spTgt spid="35"/>
                                        </p:tgtEl>
                                        <p:attrNameLst>
                                          <p:attrName>ppt_x</p:attrName>
                                        </p:attrNameLst>
                                      </p:cBhvr>
                                      <p:tavLst>
                                        <p:tav tm="0">
                                          <p:val>
                                            <p:strVal val="1+#ppt_w/2"/>
                                          </p:val>
                                        </p:tav>
                                        <p:tav tm="100000">
                                          <p:val>
                                            <p:strVal val="#ppt_x"/>
                                          </p:val>
                                        </p:tav>
                                      </p:tavLst>
                                    </p:anim>
                                    <p:anim calcmode="lin" valueType="num">
                                      <p:cBhvr additive="base">
                                        <p:cTn id="45"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常見問題</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Ｑ＆Ａ</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551110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3601501713"/>
              </p:ext>
            </p:extLst>
          </p:nvPr>
        </p:nvGraphicFramePr>
        <p:xfrm>
          <a:off x="1275907" y="531628"/>
          <a:ext cx="10185991" cy="5606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141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744" y="0"/>
            <a:ext cx="11180565" cy="6858000"/>
          </a:xfrm>
          <a:prstGeom prst="rect">
            <a:avLst/>
          </a:prstGeom>
        </p:spPr>
      </p:pic>
      <p:sp>
        <p:nvSpPr>
          <p:cNvPr id="6" name="矩形 5"/>
          <p:cNvSpPr/>
          <p:nvPr/>
        </p:nvSpPr>
        <p:spPr>
          <a:xfrm>
            <a:off x="4575174" y="1543050"/>
            <a:ext cx="6500813" cy="328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prstClr val="black"/>
                </a:solidFill>
                <a:latin typeface="Microsoft JhengHei" charset="-120"/>
                <a:ea typeface="Microsoft JhengHei" charset="-120"/>
                <a:cs typeface="Microsoft JhengHei" charset="-120"/>
              </a:rPr>
              <a:t>各項規定都會放在最新消息中，因此請大家隨時留意最新消息。</a:t>
            </a:r>
            <a:endParaRPr lang="en-US" altLang="zh-TW" dirty="0" smtClean="0">
              <a:solidFill>
                <a:prstClr val="black"/>
              </a:solidFill>
              <a:latin typeface="Microsoft JhengHei" charset="-120"/>
              <a:ea typeface="Microsoft JhengHei" charset="-120"/>
              <a:cs typeface="Microsoft JhengHei" charset="-120"/>
            </a:endParaRPr>
          </a:p>
        </p:txBody>
      </p:sp>
      <p:sp>
        <p:nvSpPr>
          <p:cNvPr id="7" name="向右箭號 6"/>
          <p:cNvSpPr/>
          <p:nvPr/>
        </p:nvSpPr>
        <p:spPr>
          <a:xfrm>
            <a:off x="1757214" y="3754286"/>
            <a:ext cx="4643438" cy="54055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sz="1600" dirty="0" smtClean="0">
                <a:solidFill>
                  <a:schemeClr val="tx2"/>
                </a:solidFill>
                <a:latin typeface="Microsoft JhengHei" charset="-120"/>
                <a:ea typeface="Microsoft JhengHei" charset="-120"/>
                <a:cs typeface="Microsoft JhengHei" charset="-120"/>
              </a:rPr>
              <a:t>讓你瞭解口試結束至辦理離校手續之流程</a:t>
            </a:r>
            <a:endParaRPr kumimoji="1" lang="zh-TW" altLang="en-US" sz="1600" dirty="0">
              <a:solidFill>
                <a:schemeClr val="tx2"/>
              </a:solidFill>
              <a:latin typeface="Microsoft JhengHei" charset="-120"/>
              <a:ea typeface="Microsoft JhengHei" charset="-120"/>
              <a:cs typeface="Microsoft JhengHei" charset="-120"/>
            </a:endParaRPr>
          </a:p>
        </p:txBody>
      </p:sp>
      <p:sp>
        <p:nvSpPr>
          <p:cNvPr id="8" name="向右箭號 7"/>
          <p:cNvSpPr/>
          <p:nvPr/>
        </p:nvSpPr>
        <p:spPr>
          <a:xfrm>
            <a:off x="1757214" y="4368648"/>
            <a:ext cx="4643438" cy="54055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sz="1600" dirty="0" smtClean="0">
                <a:solidFill>
                  <a:schemeClr val="tx2"/>
                </a:solidFill>
                <a:latin typeface="Microsoft JhengHei" charset="-120"/>
                <a:ea typeface="Microsoft JhengHei" charset="-120"/>
                <a:cs typeface="Microsoft JhengHei" charset="-120"/>
              </a:rPr>
              <a:t>論文建檔中可能遭遇困難的解答處</a:t>
            </a:r>
            <a:endParaRPr lang="en-US" altLang="zh-TW" sz="1600" dirty="0" smtClean="0">
              <a:solidFill>
                <a:schemeClr val="tx2"/>
              </a:solidFill>
              <a:latin typeface="Microsoft JhengHei" charset="-120"/>
              <a:ea typeface="Microsoft JhengHei" charset="-120"/>
              <a:cs typeface="Microsoft JhengHei" charset="-120"/>
            </a:endParaRPr>
          </a:p>
        </p:txBody>
      </p:sp>
      <p:sp>
        <p:nvSpPr>
          <p:cNvPr id="9" name="向右箭號 8"/>
          <p:cNvSpPr/>
          <p:nvPr/>
        </p:nvSpPr>
        <p:spPr>
          <a:xfrm>
            <a:off x="1757214" y="4983010"/>
            <a:ext cx="4643438" cy="54055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sz="1600" dirty="0" smtClean="0">
                <a:solidFill>
                  <a:schemeClr val="tx2"/>
                </a:solidFill>
                <a:latin typeface="Microsoft JhengHei" charset="-120"/>
                <a:ea typeface="Microsoft JhengHei" charset="-120"/>
                <a:cs typeface="Microsoft JhengHei" charset="-120"/>
              </a:rPr>
              <a:t>各式申請書、論文合併小工具、使用手冊</a:t>
            </a:r>
            <a:endParaRPr lang="en-US" altLang="zh-TW" sz="1600" dirty="0" smtClean="0">
              <a:solidFill>
                <a:schemeClr val="tx2"/>
              </a:solidFill>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2160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900" decel="100000" fill="hold"/>
                                        <p:tgtEl>
                                          <p:spTgt spid="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par>
                          <p:cTn id="16" fill="hold">
                            <p:stCondLst>
                              <p:cond delay="1000"/>
                            </p:stCondLst>
                            <p:childTnLst>
                              <p:par>
                                <p:cTn id="17" presetID="37"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900" decel="100000" fill="hold"/>
                                        <p:tgtEl>
                                          <p:spTgt spid="8"/>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2000"/>
                            </p:stCondLst>
                            <p:childTnLst>
                              <p:par>
                                <p:cTn id="24" presetID="37"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900" decel="100000" fill="hold"/>
                                        <p:tgtEl>
                                          <p:spTgt spid="9"/>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3103817649"/>
              </p:ext>
            </p:extLst>
          </p:nvPr>
        </p:nvGraphicFramePr>
        <p:xfrm>
          <a:off x="1275907" y="233916"/>
          <a:ext cx="10185991" cy="6315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34972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2320764271"/>
              </p:ext>
            </p:extLst>
          </p:nvPr>
        </p:nvGraphicFramePr>
        <p:xfrm>
          <a:off x="1275907" y="287079"/>
          <a:ext cx="10185991" cy="25624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1" name="群組 10"/>
          <p:cNvGrpSpPr/>
          <p:nvPr/>
        </p:nvGrpSpPr>
        <p:grpSpPr>
          <a:xfrm>
            <a:off x="919864" y="3016655"/>
            <a:ext cx="6353094" cy="3444949"/>
            <a:chOff x="1137684" y="3016655"/>
            <a:chExt cx="6353094" cy="3444949"/>
          </a:xfrm>
        </p:grpSpPr>
        <p:sp>
          <p:nvSpPr>
            <p:cNvPr id="9" name="矩形 8"/>
            <p:cNvSpPr/>
            <p:nvPr/>
          </p:nvSpPr>
          <p:spPr>
            <a:xfrm>
              <a:off x="1137684" y="3016655"/>
              <a:ext cx="6353094" cy="34449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descr="Y:\L-靜宜大學數位化論文典藏計畫\建檔手冊\退四次.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6594" y="3132136"/>
              <a:ext cx="6135274" cy="32139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grpSp>
      <p:sp>
        <p:nvSpPr>
          <p:cNvPr id="2" name="矩形 1"/>
          <p:cNvSpPr/>
          <p:nvPr/>
        </p:nvSpPr>
        <p:spPr>
          <a:xfrm>
            <a:off x="1894762" y="5706812"/>
            <a:ext cx="4403297" cy="338554"/>
          </a:xfrm>
          <a:prstGeom prst="rect">
            <a:avLst/>
          </a:prstGeom>
          <a:solidFill>
            <a:schemeClr val="accent1"/>
          </a:solidFill>
          <a:ln>
            <a:solidFill>
              <a:schemeClr val="accent1"/>
            </a:solidFill>
          </a:ln>
        </p:spPr>
        <p:txBody>
          <a:bodyPr wrap="square" rtlCol="0">
            <a:spAutoFit/>
          </a:bodyPr>
          <a:lstStyle/>
          <a:p>
            <a:pPr marL="85725"/>
            <a:r>
              <a:rPr lang="zh-TW" altLang="en-US" sz="1600" dirty="0">
                <a:latin typeface="Microsoft JhengHei" charset="-120"/>
                <a:ea typeface="Microsoft JhengHei" charset="-120"/>
                <a:cs typeface="Microsoft JhengHei" charset="-120"/>
              </a:rPr>
              <a:t>此論文退審四次，來往修改、審核花了</a:t>
            </a:r>
            <a:r>
              <a:rPr lang="en-US" altLang="zh-TW" sz="1600" dirty="0">
                <a:latin typeface="Microsoft JhengHei" charset="-120"/>
                <a:ea typeface="Microsoft JhengHei" charset="-120"/>
                <a:cs typeface="Microsoft JhengHei" charset="-120"/>
              </a:rPr>
              <a:t>12</a:t>
            </a:r>
            <a:r>
              <a:rPr lang="zh-TW" altLang="en-US" sz="1600" dirty="0" smtClean="0">
                <a:latin typeface="Microsoft JhengHei" charset="-120"/>
                <a:ea typeface="Microsoft JhengHei" charset="-120"/>
                <a:cs typeface="Microsoft JhengHei" charset="-120"/>
              </a:rPr>
              <a:t>天。  </a:t>
            </a:r>
            <a:endParaRPr lang="zh-TW" altLang="en-US" sz="1600" dirty="0">
              <a:latin typeface="Microsoft JhengHei" charset="-120"/>
              <a:ea typeface="Microsoft JhengHei" charset="-120"/>
              <a:cs typeface="Microsoft JhengHei" charset="-120"/>
            </a:endParaRPr>
          </a:p>
        </p:txBody>
      </p:sp>
      <p:grpSp>
        <p:nvGrpSpPr>
          <p:cNvPr id="12" name="群組 11"/>
          <p:cNvGrpSpPr/>
          <p:nvPr/>
        </p:nvGrpSpPr>
        <p:grpSpPr>
          <a:xfrm>
            <a:off x="7474691" y="3016653"/>
            <a:ext cx="4433775" cy="3444949"/>
            <a:chOff x="7442792" y="3016654"/>
            <a:chExt cx="4433775" cy="3444949"/>
          </a:xfrm>
        </p:grpSpPr>
        <p:sp>
          <p:nvSpPr>
            <p:cNvPr id="10" name="矩形 9"/>
            <p:cNvSpPr/>
            <p:nvPr/>
          </p:nvSpPr>
          <p:spPr>
            <a:xfrm>
              <a:off x="7442792" y="3016654"/>
              <a:ext cx="4433775" cy="344494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Picture 2" descr="Y:\L-靜宜大學數位化論文典藏計畫\建檔手冊\論文通過1.PNG"/>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65065" y="3132136"/>
              <a:ext cx="4189228" cy="237334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grpSp>
      <p:sp>
        <p:nvSpPr>
          <p:cNvPr id="7" name="矩形 6"/>
          <p:cNvSpPr/>
          <p:nvPr/>
        </p:nvSpPr>
        <p:spPr>
          <a:xfrm>
            <a:off x="8427450" y="5706811"/>
            <a:ext cx="2528256" cy="338554"/>
          </a:xfrm>
          <a:prstGeom prst="rect">
            <a:avLst/>
          </a:prstGeom>
          <a:solidFill>
            <a:schemeClr val="accent1"/>
          </a:solidFill>
          <a:ln>
            <a:solidFill>
              <a:schemeClr val="accent1"/>
            </a:solidFill>
          </a:ln>
        </p:spPr>
        <p:txBody>
          <a:bodyPr wrap="none" rtlCol="0">
            <a:spAutoFit/>
          </a:bodyPr>
          <a:lstStyle/>
          <a:p>
            <a:pPr marL="85725"/>
            <a:r>
              <a:rPr lang="zh-TW" altLang="en-US" sz="1600" dirty="0">
                <a:latin typeface="Microsoft JhengHei" charset="-120"/>
                <a:ea typeface="Microsoft JhengHei" charset="-120"/>
                <a:cs typeface="Microsoft JhengHei" charset="-120"/>
              </a:rPr>
              <a:t>此</a:t>
            </a:r>
            <a:r>
              <a:rPr lang="zh-TW" altLang="en-US" sz="1600" dirty="0" smtClean="0">
                <a:latin typeface="Microsoft JhengHei" charset="-120"/>
                <a:ea typeface="Microsoft JhengHei" charset="-120"/>
                <a:cs typeface="Microsoft JhengHei" charset="-120"/>
              </a:rPr>
              <a:t>論文送審一次就通過。</a:t>
            </a:r>
            <a:endParaRPr lang="zh-TW" altLang="en-US" sz="1600" dirty="0">
              <a:latin typeface="Microsoft JhengHei" charset="-120"/>
              <a:ea typeface="Microsoft JhengHei" charset="-120"/>
              <a:cs typeface="Microsoft JhengHei" charset="-120"/>
            </a:endParaRPr>
          </a:p>
        </p:txBody>
      </p:sp>
    </p:spTree>
    <p:extLst>
      <p:ext uri="{BB962C8B-B14F-4D97-AF65-F5344CB8AC3E}">
        <p14:creationId xmlns:p14="http://schemas.microsoft.com/office/powerpoint/2010/main" val="191289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1+#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資料庫圖表 4"/>
          <p:cNvGraphicFramePr/>
          <p:nvPr>
            <p:extLst>
              <p:ext uri="{D42A27DB-BD31-4B8C-83A1-F6EECF244321}">
                <p14:modId xmlns:p14="http://schemas.microsoft.com/office/powerpoint/2010/main" val="193116811"/>
              </p:ext>
            </p:extLst>
          </p:nvPr>
        </p:nvGraphicFramePr>
        <p:xfrm>
          <a:off x="1275907" y="287078"/>
          <a:ext cx="10185991" cy="4465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圖片 3" descr="畫面剪輯"/>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62787" y="1305020"/>
            <a:ext cx="4839411" cy="3064961"/>
          </a:xfrm>
          <a:prstGeom prst="rect">
            <a:avLst/>
          </a:prstGeom>
          <a:ln w="38100">
            <a:solidFill>
              <a:schemeClr val="bg2"/>
            </a:solidFill>
          </a:ln>
        </p:spPr>
      </p:pic>
      <p:pic>
        <p:nvPicPr>
          <p:cNvPr id="8" name="圖片 7" descr="畫面剪輯"/>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11702" y="3358764"/>
            <a:ext cx="4748286" cy="3320509"/>
          </a:xfrm>
          <a:prstGeom prst="rect">
            <a:avLst/>
          </a:prstGeom>
          <a:ln w="38100">
            <a:solidFill>
              <a:schemeClr val="bg2"/>
            </a:solidFill>
          </a:ln>
        </p:spPr>
      </p:pic>
    </p:spTree>
    <p:extLst>
      <p:ext uri="{BB962C8B-B14F-4D97-AF65-F5344CB8AC3E}">
        <p14:creationId xmlns:p14="http://schemas.microsoft.com/office/powerpoint/2010/main" val="390357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最後提醒</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a:xfrm>
            <a:off x="765025" y="4216327"/>
            <a:ext cx="9612971" cy="1280705"/>
          </a:xfrm>
        </p:spPr>
        <p:txBody>
          <a:bodyPr>
            <a:noAutofit/>
          </a:bodyPr>
          <a:lstStyle/>
          <a:p>
            <a:r>
              <a:rPr lang="zh-TW" altLang="en-US" sz="1200" dirty="0">
                <a:latin typeface="微軟正黑體" panose="020B0604030504040204" pitchFamily="34" charset="-120"/>
                <a:ea typeface="微軟正黑體" panose="020B0604030504040204" pitchFamily="34" charset="-120"/>
              </a:rPr>
              <a:t>想。早。點。離。校。請。提。早。上。傳</a:t>
            </a:r>
          </a:p>
          <a:p>
            <a:r>
              <a:rPr lang="zh-TW" altLang="en-US" sz="1200" dirty="0">
                <a:latin typeface="微軟正黑體" panose="020B0604030504040204" pitchFamily="34" charset="-120"/>
                <a:ea typeface="微軟正黑體" panose="020B0604030504040204" pitchFamily="34" charset="-120"/>
              </a:rPr>
              <a:t>想。早。點。離。校。請。提。早。上。傳</a:t>
            </a:r>
          </a:p>
          <a:p>
            <a:r>
              <a:rPr lang="zh-TW" altLang="en-US" sz="1200" dirty="0">
                <a:latin typeface="微軟正黑體" panose="020B0604030504040204" pitchFamily="34" charset="-120"/>
                <a:ea typeface="微軟正黑體" panose="020B0604030504040204" pitchFamily="34" charset="-120"/>
              </a:rPr>
              <a:t>想。早。點。離。校。請。提。早。上。</a:t>
            </a:r>
            <a:r>
              <a:rPr lang="zh-TW" altLang="en-US" sz="1200" dirty="0" smtClean="0">
                <a:latin typeface="微軟正黑體" panose="020B0604030504040204" pitchFamily="34" charset="-120"/>
                <a:ea typeface="微軟正黑體" panose="020B0604030504040204" pitchFamily="34" charset="-120"/>
              </a:rPr>
              <a:t>傳</a:t>
            </a:r>
            <a:endParaRPr lang="en-US" altLang="zh-TW" sz="1200" dirty="0">
              <a:latin typeface="微軟正黑體" panose="020B0604030504040204" pitchFamily="34" charset="-120"/>
              <a:ea typeface="微軟正黑體" panose="020B0604030504040204" pitchFamily="34" charset="-120"/>
            </a:endParaRPr>
          </a:p>
          <a:p>
            <a:r>
              <a:rPr lang="en-US" altLang="zh-TW" sz="1200" dirty="0" smtClean="0">
                <a:latin typeface="微軟正黑體" panose="020B0604030504040204" pitchFamily="34" charset="-120"/>
                <a:ea typeface="微軟正黑體" panose="020B0604030504040204" pitchFamily="34" charset="-120"/>
              </a:rPr>
              <a:t/>
            </a:r>
            <a:br>
              <a:rPr lang="en-US" altLang="zh-TW" sz="1200" dirty="0" smtClean="0">
                <a:latin typeface="微軟正黑體" panose="020B0604030504040204" pitchFamily="34" charset="-120"/>
                <a:ea typeface="微軟正黑體" panose="020B0604030504040204" pitchFamily="34" charset="-120"/>
              </a:rPr>
            </a:br>
            <a:r>
              <a:rPr lang="zh-TW" altLang="en-US" sz="1200" dirty="0" smtClean="0">
                <a:latin typeface="微軟正黑體" panose="020B0604030504040204" pitchFamily="34" charset="-120"/>
                <a:ea typeface="微軟正黑體" panose="020B0604030504040204" pitchFamily="34" charset="-120"/>
              </a:rPr>
              <a:t>任何</a:t>
            </a:r>
            <a:r>
              <a:rPr lang="zh-TW" altLang="en-US" sz="1200" dirty="0">
                <a:latin typeface="微軟正黑體" panose="020B0604030504040204" pitchFamily="34" charset="-120"/>
                <a:ea typeface="微軟正黑體" panose="020B0604030504040204" pitchFamily="34" charset="-120"/>
              </a:rPr>
              <a:t>問題請洽蓋夏圖書館知識服務組    </a:t>
            </a:r>
          </a:p>
          <a:p>
            <a:r>
              <a:rPr lang="zh-TW" altLang="en-US" sz="1200" dirty="0">
                <a:latin typeface="微軟正黑體" panose="020B0604030504040204" pitchFamily="34" charset="-120"/>
                <a:ea typeface="微軟正黑體" panose="020B0604030504040204" pitchFamily="34" charset="-120"/>
              </a:rPr>
              <a:t> </a:t>
            </a:r>
            <a:r>
              <a:rPr lang="en-US" altLang="zh-TW" sz="1200" dirty="0">
                <a:latin typeface="微軟正黑體" panose="020B0604030504040204" pitchFamily="34" charset="-120"/>
                <a:ea typeface="微軟正黑體" panose="020B0604030504040204" pitchFamily="34" charset="-120"/>
              </a:rPr>
              <a:t>(04)26328001#11631 </a:t>
            </a:r>
            <a:r>
              <a:rPr lang="zh-TW" altLang="en-US" sz="1200" dirty="0">
                <a:latin typeface="微軟正黑體" panose="020B0604030504040204" pitchFamily="34" charset="-120"/>
                <a:ea typeface="微軟正黑體" panose="020B0604030504040204" pitchFamily="34" charset="-120"/>
              </a:rPr>
              <a:t>或 </a:t>
            </a:r>
            <a:r>
              <a:rPr lang="en-US" altLang="zh-TW" sz="1200" dirty="0" smtClean="0">
                <a:latin typeface="微軟正黑體" panose="020B0604030504040204" pitchFamily="34" charset="-120"/>
                <a:ea typeface="微軟正黑體" panose="020B0604030504040204" pitchFamily="34" charset="-120"/>
              </a:rPr>
              <a:t>11633</a:t>
            </a:r>
            <a:endParaRPr lang="en-US" altLang="zh-TW" sz="1200" dirty="0">
              <a:latin typeface="微軟正黑體" panose="020B0604030504040204" pitchFamily="34" charset="-120"/>
              <a:ea typeface="微軟正黑體" panose="020B0604030504040204" pitchFamily="34" charset="-120"/>
            </a:endParaRPr>
          </a:p>
        </p:txBody>
      </p:sp>
      <p:sp>
        <p:nvSpPr>
          <p:cNvPr id="2" name="文字方塊 1"/>
          <p:cNvSpPr txBox="1"/>
          <p:nvPr/>
        </p:nvSpPr>
        <p:spPr>
          <a:xfrm>
            <a:off x="350875" y="4516858"/>
            <a:ext cx="6107762" cy="1569660"/>
          </a:xfrm>
          <a:prstGeom prst="rect">
            <a:avLst/>
          </a:prstGeom>
          <a:noFill/>
        </p:spPr>
        <p:txBody>
          <a:bodyPr wrap="none" rtlCol="0">
            <a:spAutoFit/>
          </a:bodyPr>
          <a:lstStyle/>
          <a:p>
            <a:r>
              <a:rPr lang="en-US" altLang="zh-TW" sz="9600" dirty="0" smtClean="0">
                <a:latin typeface="Kozuka Gothic Pr6N B" pitchFamily="34" charset="-128"/>
                <a:ea typeface="Kozuka Gothic Pr6N B" pitchFamily="34" charset="-128"/>
              </a:rPr>
              <a:t>Thank you</a:t>
            </a:r>
            <a:endParaRPr lang="zh-TW" altLang="en-US" sz="9600" dirty="0">
              <a:latin typeface="Kozuka Gothic Pr6N B" pitchFamily="34" charset="-128"/>
              <a:ea typeface="Kozuka Gothic Pr6N B" pitchFamily="34" charset="-128"/>
            </a:endParaRPr>
          </a:p>
        </p:txBody>
      </p:sp>
      <p:sp>
        <p:nvSpPr>
          <p:cNvPr id="6" name="文字方塊 5"/>
          <p:cNvSpPr txBox="1"/>
          <p:nvPr/>
        </p:nvSpPr>
        <p:spPr>
          <a:xfrm>
            <a:off x="308351" y="4473077"/>
            <a:ext cx="6107762" cy="1569660"/>
          </a:xfrm>
          <a:prstGeom prst="rect">
            <a:avLst/>
          </a:prstGeom>
          <a:noFill/>
        </p:spPr>
        <p:txBody>
          <a:bodyPr wrap="none" rtlCol="0">
            <a:spAutoFit/>
          </a:bodyPr>
          <a:lstStyle/>
          <a:p>
            <a:r>
              <a:rPr lang="en-US" altLang="zh-TW" sz="9600" dirty="0" smtClean="0">
                <a:solidFill>
                  <a:schemeClr val="accent1"/>
                </a:solidFill>
                <a:latin typeface="Kozuka Gothic Pr6N B" pitchFamily="34" charset="-128"/>
                <a:ea typeface="Kozuka Gothic Pr6N B" pitchFamily="34" charset="-128"/>
              </a:rPr>
              <a:t>Thank you</a:t>
            </a:r>
            <a:endParaRPr lang="zh-TW" altLang="en-US" sz="9600" dirty="0">
              <a:solidFill>
                <a:schemeClr val="accent1"/>
              </a:solidFill>
              <a:latin typeface="Kozuka Gothic Pr6N B" pitchFamily="34" charset="-128"/>
              <a:ea typeface="Kozuka Gothic Pr6N B" pitchFamily="34" charset="-128"/>
            </a:endParaRPr>
          </a:p>
        </p:txBody>
      </p:sp>
    </p:spTree>
    <p:extLst>
      <p:ext uri="{BB962C8B-B14F-4D97-AF65-F5344CB8AC3E}">
        <p14:creationId xmlns:p14="http://schemas.microsoft.com/office/powerpoint/2010/main" val="37963061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建檔流程圖</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p:txBody>
          <a:bodyPr/>
          <a:lstStyle/>
          <a:p>
            <a:r>
              <a:rPr lang="zh-TW" altLang="en-US" dirty="0">
                <a:latin typeface="微軟正黑體" panose="020B0604030504040204" pitchFamily="34" charset="-120"/>
                <a:ea typeface="微軟正黑體" panose="020B0604030504040204" pitchFamily="34" charset="-120"/>
              </a:rPr>
              <a:t>第一步 </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備妥電子</a:t>
            </a:r>
            <a:r>
              <a:rPr lang="zh-TW" altLang="en-US" dirty="0" smtClean="0">
                <a:latin typeface="微軟正黑體" panose="020B0604030504040204" pitchFamily="34" charset="-120"/>
                <a:ea typeface="微軟正黑體" panose="020B0604030504040204" pitchFamily="34" charset="-120"/>
              </a:rPr>
              <a:t>全文</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3465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Y:\L-靜宜大學數位化論文典藏計畫\建檔手冊\PU論文上傳教學ppt\20210429流程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401" y="0"/>
            <a:ext cx="822959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左右括弧 4"/>
          <p:cNvSpPr/>
          <p:nvPr/>
        </p:nvSpPr>
        <p:spPr>
          <a:xfrm>
            <a:off x="4321248" y="829930"/>
            <a:ext cx="2070100" cy="1435100"/>
          </a:xfrm>
          <a:prstGeom prst="bracketPair">
            <a:avLst/>
          </a:prstGeom>
          <a:ln w="508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a:p>
        </p:txBody>
      </p:sp>
      <p:sp>
        <p:nvSpPr>
          <p:cNvPr id="7" name="橢圓圖說文字 6"/>
          <p:cNvSpPr/>
          <p:nvPr/>
        </p:nvSpPr>
        <p:spPr>
          <a:xfrm>
            <a:off x="3529678" y="271130"/>
            <a:ext cx="791570" cy="717550"/>
          </a:xfrm>
          <a:prstGeom prst="wedgeEllipseCallout">
            <a:avLst>
              <a:gd name="adj1" fmla="val 41739"/>
              <a:gd name="adj2" fmla="val 483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mtClean="0">
                <a:latin typeface="Microsoft JhengHei" charset="-120"/>
                <a:ea typeface="Microsoft JhengHei" charset="-120"/>
                <a:cs typeface="Microsoft JhengHei" charset="-120"/>
              </a:rPr>
              <a:t>一</a:t>
            </a:r>
            <a:endParaRPr kumimoji="1" lang="zh-TW" altLang="en-US" dirty="0">
              <a:latin typeface="Microsoft JhengHei" charset="-120"/>
              <a:ea typeface="Microsoft JhengHei" charset="-120"/>
              <a:cs typeface="Microsoft JhengHei" charset="-120"/>
            </a:endParaRPr>
          </a:p>
        </p:txBody>
      </p:sp>
      <p:sp>
        <p:nvSpPr>
          <p:cNvPr id="9" name="文字方塊 8"/>
          <p:cNvSpPr txBox="1"/>
          <p:nvPr/>
        </p:nvSpPr>
        <p:spPr>
          <a:xfrm>
            <a:off x="6552756" y="829930"/>
            <a:ext cx="2664946" cy="3693319"/>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zh-TW" altLang="en-US" b="1" dirty="0" smtClean="0">
                <a:solidFill>
                  <a:schemeClr val="tx1"/>
                </a:solidFill>
                <a:latin typeface="Microsoft JhengHei" charset="-120"/>
                <a:ea typeface="Microsoft JhengHei" charset="-120"/>
                <a:cs typeface="Microsoft JhengHei" charset="-120"/>
              </a:rPr>
              <a:t>「電子全文」需要項目</a:t>
            </a:r>
            <a:endParaRPr lang="en-US" altLang="zh-TW" b="1"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將</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論文封面</a:t>
            </a:r>
            <a:r>
              <a:rPr lang="zh-TW" altLang="en-US" dirty="0" smtClean="0">
                <a:solidFill>
                  <a:schemeClr val="tx1"/>
                </a:solidFill>
                <a:latin typeface="Microsoft JhengHei" charset="-120"/>
                <a:ea typeface="Microsoft JhengHei" charset="-120"/>
                <a:cs typeface="Microsoft JhengHei" charset="-120"/>
                <a:hlinkClick r:id="rId3"/>
              </a:rPr>
              <a:t>（依綜合業務組規定格式）</a:t>
            </a:r>
            <a:r>
              <a:rPr lang="zh-TW" altLang="en-US" dirty="0" smtClean="0">
                <a:solidFill>
                  <a:schemeClr val="tx1"/>
                </a:solidFill>
                <a:latin typeface="Microsoft JhengHei" charset="-120"/>
                <a:ea typeface="Microsoft JhengHei" charset="-120"/>
                <a:cs typeface="Microsoft JhengHei" charset="-120"/>
              </a:rPr>
              <a:t>、</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rgbClr val="FF0000"/>
                </a:solidFill>
                <a:latin typeface="Microsoft JhengHei" charset="-120"/>
                <a:ea typeface="Microsoft JhengHei" charset="-120"/>
                <a:cs typeface="Microsoft JhengHei" charset="-120"/>
              </a:rPr>
              <a:t>審定書</a:t>
            </a:r>
            <a:r>
              <a:rPr lang="zh-TW" altLang="en-US" dirty="0" smtClean="0">
                <a:solidFill>
                  <a:schemeClr val="tx1"/>
                </a:solidFill>
                <a:latin typeface="Microsoft JhengHei" charset="-120"/>
                <a:ea typeface="Microsoft JhengHei" charset="-120"/>
                <a:cs typeface="Microsoft JhengHei" charset="-120"/>
              </a:rPr>
              <a:t>、</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謝誌、</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摘要、</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目錄、</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論文本文、</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圖表、</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參考文獻、</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附錄等，</a:t>
            </a:r>
            <a:endParaRPr lang="en-US" altLang="zh-TW" dirty="0" smtClean="0">
              <a:solidFill>
                <a:schemeClr val="tx1"/>
              </a:solidFill>
              <a:latin typeface="Microsoft JhengHei" charset="-120"/>
              <a:ea typeface="Microsoft JhengHei" charset="-120"/>
              <a:cs typeface="Microsoft JhengHei" charset="-120"/>
            </a:endParaRPr>
          </a:p>
          <a:p>
            <a:r>
              <a:rPr lang="zh-TW" altLang="en-US" dirty="0" smtClean="0">
                <a:solidFill>
                  <a:schemeClr val="tx1"/>
                </a:solidFill>
                <a:latin typeface="Microsoft JhengHei" charset="-120"/>
                <a:ea typeface="Microsoft JhengHei" charset="-120"/>
                <a:cs typeface="Microsoft JhengHei" charset="-120"/>
              </a:rPr>
              <a:t>全部轉成</a:t>
            </a:r>
            <a:r>
              <a:rPr lang="zh-TW" altLang="en-US" b="1" dirty="0" smtClean="0">
                <a:solidFill>
                  <a:srgbClr val="FF0000"/>
                </a:solidFill>
                <a:latin typeface="Microsoft JhengHei" charset="-120"/>
                <a:ea typeface="Microsoft JhengHei" charset="-120"/>
                <a:cs typeface="Microsoft JhengHei" charset="-120"/>
              </a:rPr>
              <a:t>單一個</a:t>
            </a:r>
            <a:r>
              <a:rPr lang="en-US" altLang="zh-TW" b="1" dirty="0" smtClean="0">
                <a:solidFill>
                  <a:srgbClr val="FF0000"/>
                </a:solidFill>
                <a:latin typeface="Microsoft JhengHei" charset="-120"/>
                <a:ea typeface="Microsoft JhengHei" charset="-120"/>
                <a:cs typeface="Microsoft JhengHei" charset="-120"/>
              </a:rPr>
              <a:t>PDF</a:t>
            </a:r>
          </a:p>
        </p:txBody>
      </p:sp>
      <p:sp>
        <p:nvSpPr>
          <p:cNvPr id="10" name="文字方塊 9"/>
          <p:cNvSpPr txBox="1"/>
          <p:nvPr/>
        </p:nvSpPr>
        <p:spPr>
          <a:xfrm>
            <a:off x="6391348" y="81315"/>
            <a:ext cx="2709396" cy="646331"/>
          </a:xfrm>
          <a:prstGeom prst="rect">
            <a:avLst/>
          </a:prstGeom>
          <a:noFill/>
        </p:spPr>
        <p:txBody>
          <a:bodyPr wrap="none" rtlCol="0">
            <a:spAutoFit/>
          </a:bodyPr>
          <a:lstStyle/>
          <a:p>
            <a:r>
              <a:rPr lang="zh-TW" altLang="en-US" b="1" dirty="0" smtClean="0">
                <a:latin typeface="微軟正黑體" pitchFamily="34" charset="-120"/>
                <a:ea typeface="微軟正黑體" pitchFamily="34" charset="-120"/>
              </a:rPr>
              <a:t>可參考網頁：</a:t>
            </a:r>
            <a:endParaRPr lang="en-US" altLang="zh-TW" b="1" dirty="0" smtClean="0">
              <a:latin typeface="微軟正黑體" pitchFamily="34" charset="-120"/>
              <a:ea typeface="微軟正黑體" pitchFamily="34" charset="-120"/>
            </a:endParaRPr>
          </a:p>
          <a:p>
            <a:r>
              <a:rPr lang="zh-TW" altLang="en-US" b="1" dirty="0" smtClean="0">
                <a:solidFill>
                  <a:srgbClr val="FF0000"/>
                </a:solidFill>
                <a:latin typeface="微軟正黑體" pitchFamily="34" charset="-120"/>
                <a:ea typeface="微軟正黑體" pitchFamily="34" charset="-120"/>
                <a:hlinkClick r:id="rId4"/>
              </a:rPr>
              <a:t>建檔說明－論文轉</a:t>
            </a:r>
            <a:r>
              <a:rPr lang="en-US" altLang="zh-TW" b="1" dirty="0" smtClean="0">
                <a:solidFill>
                  <a:srgbClr val="FF0000"/>
                </a:solidFill>
                <a:latin typeface="微軟正黑體" pitchFamily="34" charset="-120"/>
                <a:ea typeface="微軟正黑體" pitchFamily="34" charset="-120"/>
                <a:hlinkClick r:id="rId4"/>
              </a:rPr>
              <a:t>PDF</a:t>
            </a:r>
            <a:r>
              <a:rPr lang="zh-TW" altLang="en-US" b="1" dirty="0" smtClean="0">
                <a:solidFill>
                  <a:srgbClr val="FF0000"/>
                </a:solidFill>
                <a:latin typeface="微軟正黑體" pitchFamily="34" charset="-120"/>
                <a:ea typeface="微軟正黑體" pitchFamily="34" charset="-120"/>
                <a:hlinkClick r:id="rId4"/>
              </a:rPr>
              <a:t>檔</a:t>
            </a:r>
            <a:endParaRPr lang="zh-TW" altLang="en-US" b="1" dirty="0" smtClean="0"/>
          </a:p>
        </p:txBody>
      </p:sp>
    </p:spTree>
    <p:extLst>
      <p:ext uri="{BB962C8B-B14F-4D97-AF65-F5344CB8AC3E}">
        <p14:creationId xmlns:p14="http://schemas.microsoft.com/office/powerpoint/2010/main" val="210526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dissolv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建檔流程圖</a:t>
            </a:r>
          </a:p>
        </p:txBody>
      </p:sp>
      <p:sp>
        <p:nvSpPr>
          <p:cNvPr id="5" name="文字版面配置區 4"/>
          <p:cNvSpPr>
            <a:spLocks noGrp="1"/>
          </p:cNvSpPr>
          <p:nvPr>
            <p:ph type="body" idx="1"/>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第</a:t>
            </a:r>
            <a:r>
              <a:rPr lang="zh-TW" altLang="en-US" dirty="0">
                <a:latin typeface="微軟正黑體" panose="020B0604030504040204" pitchFamily="34" charset="-120"/>
                <a:ea typeface="微軟正黑體" panose="020B0604030504040204" pitchFamily="34" charset="-120"/>
              </a:rPr>
              <a:t>二</a:t>
            </a:r>
            <a:r>
              <a:rPr lang="zh-TW" altLang="en-US" dirty="0" smtClean="0">
                <a:latin typeface="微軟正黑體" panose="020B0604030504040204" pitchFamily="34" charset="-120"/>
                <a:ea typeface="微軟正黑體" panose="020B0604030504040204" pitchFamily="34" charset="-120"/>
              </a:rPr>
              <a:t>步 </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開始建檔</a:t>
            </a:r>
            <a:endParaRPr lang="en-US" altLang="zh-TW" dirty="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Step by step</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34214205"/>
      </p:ext>
    </p:extLst>
  </p:cSld>
  <p:clrMapOvr>
    <a:masterClrMapping/>
  </p:clrMapOvr>
  <p:timing>
    <p:tnLst>
      <p:par>
        <p:cTn id="1" dur="indefinite" restart="never" nodeType="tmRoot"/>
      </p:par>
    </p:tnLst>
  </p:timing>
</p:sld>
</file>

<file path=ppt/theme/theme1.xml><?xml version="1.0" encoding="utf-8"?>
<a:theme xmlns:a="http://schemas.openxmlformats.org/drawingml/2006/main" name="裁剪">
  <a:themeElements>
    <a:clrScheme name="裁剪">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裁剪">
      <a:majorFont>
        <a:latin typeface="Franklin Gothic Book" panose="020B0503020102020204"/>
        <a:ea typeface=""/>
        <a:cs typeface=""/>
      </a:majorFont>
      <a:minorFont>
        <a:latin typeface="Franklin Gothic Book" panose="020B0503020102020204"/>
        <a:ea typeface=""/>
        <a:cs typeface=""/>
      </a:minorFont>
    </a:fontScheme>
    <a:fmtScheme name="裁剪">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D7AA1D6E-F3E9-4763-A3BC-84DF2E02F60F}"/>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Crop</Template>
  <TotalTime>1227</TotalTime>
  <Words>3095</Words>
  <Application>Microsoft Office PowerPoint</Application>
  <PresentationFormat>自訂</PresentationFormat>
  <Paragraphs>454</Paragraphs>
  <Slides>63</Slides>
  <Notes>1</Notes>
  <HiddenSlides>0</HiddenSlides>
  <MMClips>0</MMClips>
  <ScaleCrop>false</ScaleCrop>
  <HeadingPairs>
    <vt:vector size="4" baseType="variant">
      <vt:variant>
        <vt:lpstr>佈景主題</vt:lpstr>
      </vt:variant>
      <vt:variant>
        <vt:i4>1</vt:i4>
      </vt:variant>
      <vt:variant>
        <vt:lpstr>投影片標題</vt:lpstr>
      </vt:variant>
      <vt:variant>
        <vt:i4>63</vt:i4>
      </vt:variant>
    </vt:vector>
  </HeadingPairs>
  <TitlesOfParts>
    <vt:vector size="64" baseType="lpstr">
      <vt:lpstr>裁剪</vt:lpstr>
      <vt:lpstr>靜宜大學 Providence University   博碩士論文上傳研習</vt:lpstr>
      <vt:lpstr>大綱 </vt:lpstr>
      <vt:lpstr>上傳前準備</vt:lpstr>
      <vt:lpstr>在上傳之前⋯⋯以下您都準備好了嗎？</vt:lpstr>
      <vt:lpstr>PowerPoint 簡報</vt:lpstr>
      <vt:lpstr>PowerPoint 簡報</vt:lpstr>
      <vt:lpstr>建檔流程圖</vt:lpstr>
      <vt:lpstr>PowerPoint 簡報</vt:lpstr>
      <vt:lpstr>建檔流程圖</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封面格式</vt:lpstr>
      <vt:lpstr>審定書</vt:lpstr>
      <vt:lpstr>如果您有延後公開需求，請先確認以下</vt:lpstr>
      <vt:lpstr>若要延後公開，請依步驟進行申請</vt:lpstr>
      <vt:lpstr>PowerPoint 簡報</vt:lpstr>
      <vt:lpstr>延後公開申請書下載路徑</vt:lpstr>
      <vt:lpstr>PowerPoint 簡報</vt:lpstr>
      <vt:lpstr>PowerPoint 簡報</vt:lpstr>
      <vt:lpstr>博碩士論文電子檔案上網授權書範例</vt:lpstr>
      <vt:lpstr>PowerPoint 簡報</vt:lpstr>
      <vt:lpstr>PowerPoint 簡報</vt:lpstr>
      <vt:lpstr>PowerPoint 簡報</vt:lpstr>
      <vt:lpstr>建檔流程圖</vt:lpstr>
      <vt:lpstr>PowerPoint 簡報</vt:lpstr>
      <vt:lpstr>若審核不通過，您會收到以下的信件</vt:lpstr>
      <vt:lpstr>十大退審原因</vt:lpstr>
      <vt:lpstr>若審核通過，您會收到以下的信件</vt:lpstr>
      <vt:lpstr>建檔流程圖</vt:lpstr>
      <vt:lpstr>PowerPoint 簡報</vt:lpstr>
      <vt:lpstr>2本精裝紙本論文+ 1張電子檔案上網授權書 跑離校時連同離校單一起送至圖書館一樓參考諮詢台</vt:lpstr>
      <vt:lpstr>博碩士論文 電子檔案上網授權書</vt:lpstr>
      <vt:lpstr>疫情期間 【博碩士論文繳交】</vt:lpstr>
      <vt:lpstr>建檔流程圖</vt:lpstr>
      <vt:lpstr>PowerPoint 簡報</vt:lpstr>
      <vt:lpstr>常見問題</vt:lpstr>
      <vt:lpstr>PowerPoint 簡報</vt:lpstr>
      <vt:lpstr>PowerPoint 簡報</vt:lpstr>
      <vt:lpstr>PowerPoint 簡報</vt:lpstr>
      <vt:lpstr>PowerPoint 簡報</vt:lpstr>
      <vt:lpstr>最後提醒</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靜宜大學 Providence University   博碩士論文上傳研習</dc:title>
  <dc:creator>Microsoft Office 使用者</dc:creator>
  <cp:lastModifiedBy>蓋夏圖書館知識服務組-林韻兒</cp:lastModifiedBy>
  <cp:revision>143</cp:revision>
  <dcterms:created xsi:type="dcterms:W3CDTF">2020-03-20T02:16:24Z</dcterms:created>
  <dcterms:modified xsi:type="dcterms:W3CDTF">2021-06-09T02:01:20Z</dcterms:modified>
</cp:coreProperties>
</file>